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290" r:id="rId3"/>
    <p:sldId id="293" r:id="rId4"/>
    <p:sldId id="295" r:id="rId5"/>
    <p:sldId id="294" r:id="rId6"/>
    <p:sldId id="292" r:id="rId7"/>
    <p:sldId id="297" r:id="rId8"/>
    <p:sldId id="300" r:id="rId9"/>
    <p:sldId id="301" r:id="rId10"/>
    <p:sldId id="299" r:id="rId11"/>
    <p:sldId id="291" r:id="rId12"/>
    <p:sldId id="298" r:id="rId13"/>
    <p:sldId id="296" r:id="rId14"/>
  </p:sldIdLst>
  <p:sldSz cx="9144000" cy="6858000" type="screen4x3"/>
  <p:notesSz cx="7008813" cy="9294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8DDC"/>
    <a:srgbClr val="E0E020"/>
    <a:srgbClr val="E2AA1E"/>
    <a:srgbClr val="669900"/>
    <a:srgbClr val="717038"/>
    <a:srgbClr val="2CD43C"/>
    <a:srgbClr val="CC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113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BCAA9A-3FF8-4C30-A78F-ECC1272569E5}" type="doc">
      <dgm:prSet loTypeId="urn:microsoft.com/office/officeart/2005/8/layout/chart3" loCatId="relationship" qsTypeId="urn:microsoft.com/office/officeart/2005/8/quickstyle/simple1" qsCatId="simple" csTypeId="urn:microsoft.com/office/officeart/2005/8/colors/accent2_2" csCatId="accent2" phldr="1"/>
      <dgm:spPr/>
    </dgm:pt>
    <dgm:pt modelId="{B662119A-C664-408C-9895-86A02CDD1DD6}">
      <dgm:prSet phldrT="[Text]" custT="1"/>
      <dgm:spPr/>
      <dgm:t>
        <a:bodyPr/>
        <a:lstStyle/>
        <a:p>
          <a:r>
            <a:rPr lang="en-GB" sz="1800" dirty="0" smtClean="0"/>
            <a:t>Solar</a:t>
          </a:r>
          <a:r>
            <a:rPr lang="en-GB" sz="1600" dirty="0" smtClean="0"/>
            <a:t> </a:t>
          </a:r>
          <a:r>
            <a:rPr lang="en-GB" sz="1800" dirty="0" smtClean="0"/>
            <a:t>PV</a:t>
          </a:r>
          <a:endParaRPr lang="en-GB" sz="1600" dirty="0"/>
        </a:p>
      </dgm:t>
    </dgm:pt>
    <dgm:pt modelId="{9BA6B945-B35D-4B05-9027-E1357DBF256A}" type="parTrans" cxnId="{29C93471-7DFB-4FDC-BF81-7558EF86BAAC}">
      <dgm:prSet/>
      <dgm:spPr/>
      <dgm:t>
        <a:bodyPr/>
        <a:lstStyle/>
        <a:p>
          <a:endParaRPr lang="en-GB"/>
        </a:p>
      </dgm:t>
    </dgm:pt>
    <dgm:pt modelId="{F91A343D-CA97-4963-9D38-C4839A7E5B3E}" type="sibTrans" cxnId="{29C93471-7DFB-4FDC-BF81-7558EF86BAAC}">
      <dgm:prSet/>
      <dgm:spPr/>
      <dgm:t>
        <a:bodyPr/>
        <a:lstStyle/>
        <a:p>
          <a:endParaRPr lang="en-GB"/>
        </a:p>
      </dgm:t>
    </dgm:pt>
    <dgm:pt modelId="{B2280150-8745-47B9-871F-2F532139FF4A}">
      <dgm:prSet phldrT="[Text]"/>
      <dgm:spPr/>
      <dgm:t>
        <a:bodyPr/>
        <a:lstStyle/>
        <a:p>
          <a:r>
            <a:rPr lang="en-GB" dirty="0" smtClean="0"/>
            <a:t>Onshore wind</a:t>
          </a:r>
          <a:endParaRPr lang="en-GB" dirty="0"/>
        </a:p>
      </dgm:t>
    </dgm:pt>
    <dgm:pt modelId="{4DFD8ADE-176D-45B7-AC3E-25486B3F4CD1}" type="parTrans" cxnId="{76B77F21-D2A3-464F-94B3-0E96EF0BC18D}">
      <dgm:prSet/>
      <dgm:spPr/>
      <dgm:t>
        <a:bodyPr/>
        <a:lstStyle/>
        <a:p>
          <a:endParaRPr lang="en-GB"/>
        </a:p>
      </dgm:t>
    </dgm:pt>
    <dgm:pt modelId="{098D4F85-D8B1-4C09-8684-F0B7E3D2B24B}" type="sibTrans" cxnId="{76B77F21-D2A3-464F-94B3-0E96EF0BC18D}">
      <dgm:prSet/>
      <dgm:spPr/>
      <dgm:t>
        <a:bodyPr/>
        <a:lstStyle/>
        <a:p>
          <a:endParaRPr lang="en-GB"/>
        </a:p>
      </dgm:t>
    </dgm:pt>
    <dgm:pt modelId="{0A7E8E29-DF12-47F9-8677-0FFD8BC460B5}">
      <dgm:prSet phldrT="[Text]"/>
      <dgm:spPr/>
      <dgm:t>
        <a:bodyPr/>
        <a:lstStyle/>
        <a:p>
          <a:r>
            <a:rPr lang="en-GB" dirty="0" smtClean="0"/>
            <a:t>LEDs</a:t>
          </a:r>
          <a:endParaRPr lang="en-GB" dirty="0"/>
        </a:p>
      </dgm:t>
    </dgm:pt>
    <dgm:pt modelId="{703AD8C6-2C27-42F2-8C11-84F32BFFD3FE}" type="parTrans" cxnId="{2A99B5C2-934C-4B5D-AAE6-4A0385FC4121}">
      <dgm:prSet/>
      <dgm:spPr/>
      <dgm:t>
        <a:bodyPr/>
        <a:lstStyle/>
        <a:p>
          <a:endParaRPr lang="en-GB"/>
        </a:p>
      </dgm:t>
    </dgm:pt>
    <dgm:pt modelId="{BF0898DA-9B95-45D1-90E2-A8E962E87143}" type="sibTrans" cxnId="{2A99B5C2-934C-4B5D-AAE6-4A0385FC4121}">
      <dgm:prSet/>
      <dgm:spPr/>
      <dgm:t>
        <a:bodyPr/>
        <a:lstStyle/>
        <a:p>
          <a:endParaRPr lang="en-GB"/>
        </a:p>
      </dgm:t>
    </dgm:pt>
    <dgm:pt modelId="{3BDC5539-633E-4CCD-BC8B-92F0914967B0}">
      <dgm:prSet phldrT="[Text]"/>
      <dgm:spPr/>
      <dgm:t>
        <a:bodyPr/>
        <a:lstStyle/>
        <a:p>
          <a:r>
            <a:rPr lang="en-GB" dirty="0" smtClean="0"/>
            <a:t>Electric vehicles</a:t>
          </a:r>
          <a:endParaRPr lang="en-GB" dirty="0"/>
        </a:p>
      </dgm:t>
    </dgm:pt>
    <dgm:pt modelId="{CBDECBEE-26DC-4258-B7E7-9AA0BA358D8A}" type="parTrans" cxnId="{F1316104-CE7B-4679-87BD-750CDFC1D91B}">
      <dgm:prSet/>
      <dgm:spPr/>
      <dgm:t>
        <a:bodyPr/>
        <a:lstStyle/>
        <a:p>
          <a:endParaRPr lang="en-GB"/>
        </a:p>
      </dgm:t>
    </dgm:pt>
    <dgm:pt modelId="{20103B12-811D-4CC0-A5F7-3070AB4B3DB3}" type="sibTrans" cxnId="{F1316104-CE7B-4679-87BD-750CDFC1D91B}">
      <dgm:prSet/>
      <dgm:spPr/>
      <dgm:t>
        <a:bodyPr/>
        <a:lstStyle/>
        <a:p>
          <a:endParaRPr lang="en-GB"/>
        </a:p>
      </dgm:t>
    </dgm:pt>
    <dgm:pt modelId="{39940950-9E5C-4E2B-B0BB-E515BD3D6191}" type="pres">
      <dgm:prSet presAssocID="{BABCAA9A-3FF8-4C30-A78F-ECC1272569E5}" presName="compositeShape" presStyleCnt="0">
        <dgm:presLayoutVars>
          <dgm:chMax val="7"/>
          <dgm:dir/>
          <dgm:resizeHandles val="exact"/>
        </dgm:presLayoutVars>
      </dgm:prSet>
      <dgm:spPr/>
    </dgm:pt>
    <dgm:pt modelId="{652AE5AC-6465-4703-9363-257FDE4D0FA2}" type="pres">
      <dgm:prSet presAssocID="{BABCAA9A-3FF8-4C30-A78F-ECC1272569E5}" presName="wedge1" presStyleLbl="node1" presStyleIdx="0" presStyleCnt="4" custLinFactNeighborX="-3661" custLinFactNeighborY="-1098"/>
      <dgm:spPr/>
      <dgm:t>
        <a:bodyPr/>
        <a:lstStyle/>
        <a:p>
          <a:endParaRPr lang="en-GB"/>
        </a:p>
      </dgm:t>
    </dgm:pt>
    <dgm:pt modelId="{7D9D234F-3DD6-408D-8A46-2E963CF25749}" type="pres">
      <dgm:prSet presAssocID="{BABCAA9A-3FF8-4C30-A78F-ECC1272569E5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C46894-20AF-499E-921E-3A052F481F4D}" type="pres">
      <dgm:prSet presAssocID="{BABCAA9A-3FF8-4C30-A78F-ECC1272569E5}" presName="wedge2" presStyleLbl="node1" presStyleIdx="1" presStyleCnt="4" custLinFactNeighborX="366" custLinFactNeighborY="-1464"/>
      <dgm:spPr/>
      <dgm:t>
        <a:bodyPr/>
        <a:lstStyle/>
        <a:p>
          <a:endParaRPr lang="fr-BE"/>
        </a:p>
      </dgm:t>
    </dgm:pt>
    <dgm:pt modelId="{FCAD65B9-0B00-4DE0-9C56-B32C98F11451}" type="pres">
      <dgm:prSet presAssocID="{BABCAA9A-3FF8-4C30-A78F-ECC1272569E5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D3046DA-2D11-4813-875B-31912AE42F32}" type="pres">
      <dgm:prSet presAssocID="{BABCAA9A-3FF8-4C30-A78F-ECC1272569E5}" presName="wedge3" presStyleLbl="node1" presStyleIdx="2" presStyleCnt="4" custLinFactNeighborX="-1830" custLinFactNeighborY="-1098"/>
      <dgm:spPr/>
      <dgm:t>
        <a:bodyPr/>
        <a:lstStyle/>
        <a:p>
          <a:endParaRPr lang="en-GB"/>
        </a:p>
      </dgm:t>
    </dgm:pt>
    <dgm:pt modelId="{F0DD9E9E-6AAA-4885-A97A-DA05B7763B3D}" type="pres">
      <dgm:prSet presAssocID="{BABCAA9A-3FF8-4C30-A78F-ECC1272569E5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ACE67CC-F0CA-435D-A899-8734B6BFDF87}" type="pres">
      <dgm:prSet presAssocID="{BABCAA9A-3FF8-4C30-A78F-ECC1272569E5}" presName="wedge4" presStyleLbl="node1" presStyleIdx="3" presStyleCnt="4" custLinFactNeighborX="-1098" custLinFactNeighborY="-5491"/>
      <dgm:spPr/>
      <dgm:t>
        <a:bodyPr/>
        <a:lstStyle/>
        <a:p>
          <a:endParaRPr lang="en-GB"/>
        </a:p>
      </dgm:t>
    </dgm:pt>
    <dgm:pt modelId="{6C6834BA-4905-4FC8-BBE5-7D91FEAF9289}" type="pres">
      <dgm:prSet presAssocID="{BABCAA9A-3FF8-4C30-A78F-ECC1272569E5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4DDB975-8C48-43AF-BF30-4BDA084A4253}" type="presOf" srcId="{BABCAA9A-3FF8-4C30-A78F-ECC1272569E5}" destId="{39940950-9E5C-4E2B-B0BB-E515BD3D6191}" srcOrd="0" destOrd="0" presId="urn:microsoft.com/office/officeart/2005/8/layout/chart3"/>
    <dgm:cxn modelId="{29C93471-7DFB-4FDC-BF81-7558EF86BAAC}" srcId="{BABCAA9A-3FF8-4C30-A78F-ECC1272569E5}" destId="{B662119A-C664-408C-9895-86A02CDD1DD6}" srcOrd="0" destOrd="0" parTransId="{9BA6B945-B35D-4B05-9027-E1357DBF256A}" sibTransId="{F91A343D-CA97-4963-9D38-C4839A7E5B3E}"/>
    <dgm:cxn modelId="{9110949D-F7C5-40C0-9AE0-C69C3BBB128F}" type="presOf" srcId="{0A7E8E29-DF12-47F9-8677-0FFD8BC460B5}" destId="{F0DD9E9E-6AAA-4885-A97A-DA05B7763B3D}" srcOrd="1" destOrd="0" presId="urn:microsoft.com/office/officeart/2005/8/layout/chart3"/>
    <dgm:cxn modelId="{F1316104-CE7B-4679-87BD-750CDFC1D91B}" srcId="{BABCAA9A-3FF8-4C30-A78F-ECC1272569E5}" destId="{3BDC5539-633E-4CCD-BC8B-92F0914967B0}" srcOrd="3" destOrd="0" parTransId="{CBDECBEE-26DC-4258-B7E7-9AA0BA358D8A}" sibTransId="{20103B12-811D-4CC0-A5F7-3070AB4B3DB3}"/>
    <dgm:cxn modelId="{0763CF2F-DA07-4F76-8410-D91A21BED8FD}" type="presOf" srcId="{B662119A-C664-408C-9895-86A02CDD1DD6}" destId="{652AE5AC-6465-4703-9363-257FDE4D0FA2}" srcOrd="0" destOrd="0" presId="urn:microsoft.com/office/officeart/2005/8/layout/chart3"/>
    <dgm:cxn modelId="{3E3658AC-0AE9-4F74-B9FB-FA16648E2287}" type="presOf" srcId="{B2280150-8745-47B9-871F-2F532139FF4A}" destId="{2AC46894-20AF-499E-921E-3A052F481F4D}" srcOrd="0" destOrd="0" presId="urn:microsoft.com/office/officeart/2005/8/layout/chart3"/>
    <dgm:cxn modelId="{7215EB9B-A60E-4B42-82FD-604A7A89ADF3}" type="presOf" srcId="{3BDC5539-633E-4CCD-BC8B-92F0914967B0}" destId="{BACE67CC-F0CA-435D-A899-8734B6BFDF87}" srcOrd="0" destOrd="0" presId="urn:microsoft.com/office/officeart/2005/8/layout/chart3"/>
    <dgm:cxn modelId="{24F3250B-9F3E-4F2F-BD24-438BAA9ABCFF}" type="presOf" srcId="{B662119A-C664-408C-9895-86A02CDD1DD6}" destId="{7D9D234F-3DD6-408D-8A46-2E963CF25749}" srcOrd="1" destOrd="0" presId="urn:microsoft.com/office/officeart/2005/8/layout/chart3"/>
    <dgm:cxn modelId="{2A99B5C2-934C-4B5D-AAE6-4A0385FC4121}" srcId="{BABCAA9A-3FF8-4C30-A78F-ECC1272569E5}" destId="{0A7E8E29-DF12-47F9-8677-0FFD8BC460B5}" srcOrd="2" destOrd="0" parTransId="{703AD8C6-2C27-42F2-8C11-84F32BFFD3FE}" sibTransId="{BF0898DA-9B95-45D1-90E2-A8E962E87143}"/>
    <dgm:cxn modelId="{40D563E1-4DF2-4C7B-89C1-894215C9D63E}" type="presOf" srcId="{B2280150-8745-47B9-871F-2F532139FF4A}" destId="{FCAD65B9-0B00-4DE0-9C56-B32C98F11451}" srcOrd="1" destOrd="0" presId="urn:microsoft.com/office/officeart/2005/8/layout/chart3"/>
    <dgm:cxn modelId="{4C24B887-42AB-4801-885E-4527ED620AE4}" type="presOf" srcId="{3BDC5539-633E-4CCD-BC8B-92F0914967B0}" destId="{6C6834BA-4905-4FC8-BBE5-7D91FEAF9289}" srcOrd="1" destOrd="0" presId="urn:microsoft.com/office/officeart/2005/8/layout/chart3"/>
    <dgm:cxn modelId="{76B77F21-D2A3-464F-94B3-0E96EF0BC18D}" srcId="{BABCAA9A-3FF8-4C30-A78F-ECC1272569E5}" destId="{B2280150-8745-47B9-871F-2F532139FF4A}" srcOrd="1" destOrd="0" parTransId="{4DFD8ADE-176D-45B7-AC3E-25486B3F4CD1}" sibTransId="{098D4F85-D8B1-4C09-8684-F0B7E3D2B24B}"/>
    <dgm:cxn modelId="{3D4755C9-4792-4FC5-95B2-4993B704FC73}" type="presOf" srcId="{0A7E8E29-DF12-47F9-8677-0FFD8BC460B5}" destId="{7D3046DA-2D11-4813-875B-31912AE42F32}" srcOrd="0" destOrd="0" presId="urn:microsoft.com/office/officeart/2005/8/layout/chart3"/>
    <dgm:cxn modelId="{64BA85FE-57B3-420A-9644-5E13DFBB7EAD}" type="presParOf" srcId="{39940950-9E5C-4E2B-B0BB-E515BD3D6191}" destId="{652AE5AC-6465-4703-9363-257FDE4D0FA2}" srcOrd="0" destOrd="0" presId="urn:microsoft.com/office/officeart/2005/8/layout/chart3"/>
    <dgm:cxn modelId="{E7E43FEB-EFF1-4F90-824C-B219D5BC6420}" type="presParOf" srcId="{39940950-9E5C-4E2B-B0BB-E515BD3D6191}" destId="{7D9D234F-3DD6-408D-8A46-2E963CF25749}" srcOrd="1" destOrd="0" presId="urn:microsoft.com/office/officeart/2005/8/layout/chart3"/>
    <dgm:cxn modelId="{48CDC3D5-80AD-433A-987A-3A916650ED24}" type="presParOf" srcId="{39940950-9E5C-4E2B-B0BB-E515BD3D6191}" destId="{2AC46894-20AF-499E-921E-3A052F481F4D}" srcOrd="2" destOrd="0" presId="urn:microsoft.com/office/officeart/2005/8/layout/chart3"/>
    <dgm:cxn modelId="{CB7896DE-C074-4580-BE92-3F6D89658BB3}" type="presParOf" srcId="{39940950-9E5C-4E2B-B0BB-E515BD3D6191}" destId="{FCAD65B9-0B00-4DE0-9C56-B32C98F11451}" srcOrd="3" destOrd="0" presId="urn:microsoft.com/office/officeart/2005/8/layout/chart3"/>
    <dgm:cxn modelId="{334B3587-27C0-421B-ABD0-7E60C10F4F89}" type="presParOf" srcId="{39940950-9E5C-4E2B-B0BB-E515BD3D6191}" destId="{7D3046DA-2D11-4813-875B-31912AE42F32}" srcOrd="4" destOrd="0" presId="urn:microsoft.com/office/officeart/2005/8/layout/chart3"/>
    <dgm:cxn modelId="{8675FAB0-41CC-412D-A790-A707C029DD17}" type="presParOf" srcId="{39940950-9E5C-4E2B-B0BB-E515BD3D6191}" destId="{F0DD9E9E-6AAA-4885-A97A-DA05B7763B3D}" srcOrd="5" destOrd="0" presId="urn:microsoft.com/office/officeart/2005/8/layout/chart3"/>
    <dgm:cxn modelId="{8FC6EC3B-440F-468A-8F2C-99C50DDECCB0}" type="presParOf" srcId="{39940950-9E5C-4E2B-B0BB-E515BD3D6191}" destId="{BACE67CC-F0CA-435D-A899-8734B6BFDF87}" srcOrd="6" destOrd="0" presId="urn:microsoft.com/office/officeart/2005/8/layout/chart3"/>
    <dgm:cxn modelId="{4DC8C506-EBF5-44A0-B750-A3C926601D45}" type="presParOf" srcId="{39940950-9E5C-4E2B-B0BB-E515BD3D6191}" destId="{6C6834BA-4905-4FC8-BBE5-7D91FEAF9289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BCAA9A-3FF8-4C30-A78F-ECC1272569E5}" type="doc">
      <dgm:prSet loTypeId="urn:microsoft.com/office/officeart/2005/8/layout/chart3" loCatId="relationship" qsTypeId="urn:microsoft.com/office/officeart/2005/8/quickstyle/simple1" qsCatId="simple" csTypeId="urn:microsoft.com/office/officeart/2005/8/colors/accent2_2" csCatId="accent2" phldr="1"/>
      <dgm:spPr/>
    </dgm:pt>
    <dgm:pt modelId="{B662119A-C664-408C-9895-86A02CDD1DD6}">
      <dgm:prSet phldrT="[Text]" custT="1"/>
      <dgm:spPr/>
      <dgm:t>
        <a:bodyPr/>
        <a:lstStyle/>
        <a:p>
          <a:r>
            <a:rPr lang="en-GB" sz="1800" dirty="0" smtClean="0"/>
            <a:t>Solar</a:t>
          </a:r>
          <a:r>
            <a:rPr lang="en-GB" sz="1600" dirty="0" smtClean="0"/>
            <a:t> </a:t>
          </a:r>
          <a:r>
            <a:rPr lang="en-GB" sz="1800" dirty="0" smtClean="0"/>
            <a:t>PV</a:t>
          </a:r>
          <a:endParaRPr lang="en-GB" sz="1600" dirty="0"/>
        </a:p>
      </dgm:t>
    </dgm:pt>
    <dgm:pt modelId="{9BA6B945-B35D-4B05-9027-E1357DBF256A}" type="parTrans" cxnId="{29C93471-7DFB-4FDC-BF81-7558EF86BAAC}">
      <dgm:prSet/>
      <dgm:spPr/>
      <dgm:t>
        <a:bodyPr/>
        <a:lstStyle/>
        <a:p>
          <a:endParaRPr lang="en-GB"/>
        </a:p>
      </dgm:t>
    </dgm:pt>
    <dgm:pt modelId="{F91A343D-CA97-4963-9D38-C4839A7E5B3E}" type="sibTrans" cxnId="{29C93471-7DFB-4FDC-BF81-7558EF86BAAC}">
      <dgm:prSet/>
      <dgm:spPr/>
      <dgm:t>
        <a:bodyPr/>
        <a:lstStyle/>
        <a:p>
          <a:endParaRPr lang="en-GB"/>
        </a:p>
      </dgm:t>
    </dgm:pt>
    <dgm:pt modelId="{B2280150-8745-47B9-871F-2F532139FF4A}">
      <dgm:prSet phldrT="[Text]"/>
      <dgm:spPr/>
      <dgm:t>
        <a:bodyPr/>
        <a:lstStyle/>
        <a:p>
          <a:r>
            <a:rPr lang="en-GB" dirty="0" smtClean="0"/>
            <a:t>Onshore wind</a:t>
          </a:r>
          <a:endParaRPr lang="en-GB" dirty="0"/>
        </a:p>
      </dgm:t>
    </dgm:pt>
    <dgm:pt modelId="{4DFD8ADE-176D-45B7-AC3E-25486B3F4CD1}" type="parTrans" cxnId="{76B77F21-D2A3-464F-94B3-0E96EF0BC18D}">
      <dgm:prSet/>
      <dgm:spPr/>
      <dgm:t>
        <a:bodyPr/>
        <a:lstStyle/>
        <a:p>
          <a:endParaRPr lang="en-GB"/>
        </a:p>
      </dgm:t>
    </dgm:pt>
    <dgm:pt modelId="{098D4F85-D8B1-4C09-8684-F0B7E3D2B24B}" type="sibTrans" cxnId="{76B77F21-D2A3-464F-94B3-0E96EF0BC18D}">
      <dgm:prSet/>
      <dgm:spPr/>
      <dgm:t>
        <a:bodyPr/>
        <a:lstStyle/>
        <a:p>
          <a:endParaRPr lang="en-GB"/>
        </a:p>
      </dgm:t>
    </dgm:pt>
    <dgm:pt modelId="{0A7E8E29-DF12-47F9-8677-0FFD8BC460B5}">
      <dgm:prSet phldrT="[Text]"/>
      <dgm:spPr/>
      <dgm:t>
        <a:bodyPr/>
        <a:lstStyle/>
        <a:p>
          <a:r>
            <a:rPr lang="en-GB" dirty="0" smtClean="0"/>
            <a:t>LEDs</a:t>
          </a:r>
          <a:endParaRPr lang="en-GB" dirty="0"/>
        </a:p>
      </dgm:t>
    </dgm:pt>
    <dgm:pt modelId="{703AD8C6-2C27-42F2-8C11-84F32BFFD3FE}" type="parTrans" cxnId="{2A99B5C2-934C-4B5D-AAE6-4A0385FC4121}">
      <dgm:prSet/>
      <dgm:spPr/>
      <dgm:t>
        <a:bodyPr/>
        <a:lstStyle/>
        <a:p>
          <a:endParaRPr lang="en-GB"/>
        </a:p>
      </dgm:t>
    </dgm:pt>
    <dgm:pt modelId="{BF0898DA-9B95-45D1-90E2-A8E962E87143}" type="sibTrans" cxnId="{2A99B5C2-934C-4B5D-AAE6-4A0385FC4121}">
      <dgm:prSet/>
      <dgm:spPr/>
      <dgm:t>
        <a:bodyPr/>
        <a:lstStyle/>
        <a:p>
          <a:endParaRPr lang="en-GB"/>
        </a:p>
      </dgm:t>
    </dgm:pt>
    <dgm:pt modelId="{3BDC5539-633E-4CCD-BC8B-92F0914967B0}">
      <dgm:prSet phldrT="[Text]"/>
      <dgm:spPr/>
      <dgm:t>
        <a:bodyPr/>
        <a:lstStyle/>
        <a:p>
          <a:r>
            <a:rPr lang="en-GB" dirty="0" smtClean="0"/>
            <a:t>Electric vehicles</a:t>
          </a:r>
          <a:endParaRPr lang="en-GB" dirty="0"/>
        </a:p>
      </dgm:t>
    </dgm:pt>
    <dgm:pt modelId="{CBDECBEE-26DC-4258-B7E7-9AA0BA358D8A}" type="parTrans" cxnId="{F1316104-CE7B-4679-87BD-750CDFC1D91B}">
      <dgm:prSet/>
      <dgm:spPr/>
      <dgm:t>
        <a:bodyPr/>
        <a:lstStyle/>
        <a:p>
          <a:endParaRPr lang="en-GB"/>
        </a:p>
      </dgm:t>
    </dgm:pt>
    <dgm:pt modelId="{20103B12-811D-4CC0-A5F7-3070AB4B3DB3}" type="sibTrans" cxnId="{F1316104-CE7B-4679-87BD-750CDFC1D91B}">
      <dgm:prSet/>
      <dgm:spPr/>
      <dgm:t>
        <a:bodyPr/>
        <a:lstStyle/>
        <a:p>
          <a:endParaRPr lang="en-GB"/>
        </a:p>
      </dgm:t>
    </dgm:pt>
    <dgm:pt modelId="{39940950-9E5C-4E2B-B0BB-E515BD3D6191}" type="pres">
      <dgm:prSet presAssocID="{BABCAA9A-3FF8-4C30-A78F-ECC1272569E5}" presName="compositeShape" presStyleCnt="0">
        <dgm:presLayoutVars>
          <dgm:chMax val="7"/>
          <dgm:dir/>
          <dgm:resizeHandles val="exact"/>
        </dgm:presLayoutVars>
      </dgm:prSet>
      <dgm:spPr/>
    </dgm:pt>
    <dgm:pt modelId="{652AE5AC-6465-4703-9363-257FDE4D0FA2}" type="pres">
      <dgm:prSet presAssocID="{BABCAA9A-3FF8-4C30-A78F-ECC1272569E5}" presName="wedge1" presStyleLbl="node1" presStyleIdx="0" presStyleCnt="4" custLinFactNeighborX="-3661" custLinFactNeighborY="-1098"/>
      <dgm:spPr/>
      <dgm:t>
        <a:bodyPr/>
        <a:lstStyle/>
        <a:p>
          <a:endParaRPr lang="en-GB"/>
        </a:p>
      </dgm:t>
    </dgm:pt>
    <dgm:pt modelId="{7D9D234F-3DD6-408D-8A46-2E963CF25749}" type="pres">
      <dgm:prSet presAssocID="{BABCAA9A-3FF8-4C30-A78F-ECC1272569E5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C46894-20AF-499E-921E-3A052F481F4D}" type="pres">
      <dgm:prSet presAssocID="{BABCAA9A-3FF8-4C30-A78F-ECC1272569E5}" presName="wedge2" presStyleLbl="node1" presStyleIdx="1" presStyleCnt="4" custLinFactNeighborX="366" custLinFactNeighborY="-1464"/>
      <dgm:spPr/>
      <dgm:t>
        <a:bodyPr/>
        <a:lstStyle/>
        <a:p>
          <a:endParaRPr lang="fr-BE"/>
        </a:p>
      </dgm:t>
    </dgm:pt>
    <dgm:pt modelId="{FCAD65B9-0B00-4DE0-9C56-B32C98F11451}" type="pres">
      <dgm:prSet presAssocID="{BABCAA9A-3FF8-4C30-A78F-ECC1272569E5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D3046DA-2D11-4813-875B-31912AE42F32}" type="pres">
      <dgm:prSet presAssocID="{BABCAA9A-3FF8-4C30-A78F-ECC1272569E5}" presName="wedge3" presStyleLbl="node1" presStyleIdx="2" presStyleCnt="4" custLinFactNeighborX="-1830" custLinFactNeighborY="-1098"/>
      <dgm:spPr/>
      <dgm:t>
        <a:bodyPr/>
        <a:lstStyle/>
        <a:p>
          <a:endParaRPr lang="en-GB"/>
        </a:p>
      </dgm:t>
    </dgm:pt>
    <dgm:pt modelId="{F0DD9E9E-6AAA-4885-A97A-DA05B7763B3D}" type="pres">
      <dgm:prSet presAssocID="{BABCAA9A-3FF8-4C30-A78F-ECC1272569E5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ACE67CC-F0CA-435D-A899-8734B6BFDF87}" type="pres">
      <dgm:prSet presAssocID="{BABCAA9A-3FF8-4C30-A78F-ECC1272569E5}" presName="wedge4" presStyleLbl="node1" presStyleIdx="3" presStyleCnt="4" custLinFactNeighborX="-1098" custLinFactNeighborY="-5491"/>
      <dgm:spPr/>
      <dgm:t>
        <a:bodyPr/>
        <a:lstStyle/>
        <a:p>
          <a:endParaRPr lang="en-GB"/>
        </a:p>
      </dgm:t>
    </dgm:pt>
    <dgm:pt modelId="{6C6834BA-4905-4FC8-BBE5-7D91FEAF9289}" type="pres">
      <dgm:prSet presAssocID="{BABCAA9A-3FF8-4C30-A78F-ECC1272569E5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A78B893-0202-416E-84CF-9F3120331289}" type="presOf" srcId="{B662119A-C664-408C-9895-86A02CDD1DD6}" destId="{652AE5AC-6465-4703-9363-257FDE4D0FA2}" srcOrd="0" destOrd="0" presId="urn:microsoft.com/office/officeart/2005/8/layout/chart3"/>
    <dgm:cxn modelId="{29C93471-7DFB-4FDC-BF81-7558EF86BAAC}" srcId="{BABCAA9A-3FF8-4C30-A78F-ECC1272569E5}" destId="{B662119A-C664-408C-9895-86A02CDD1DD6}" srcOrd="0" destOrd="0" parTransId="{9BA6B945-B35D-4B05-9027-E1357DBF256A}" sibTransId="{F91A343D-CA97-4963-9D38-C4839A7E5B3E}"/>
    <dgm:cxn modelId="{80DE8A51-62B6-417B-B123-A6E266E1CB7D}" type="presOf" srcId="{B2280150-8745-47B9-871F-2F532139FF4A}" destId="{2AC46894-20AF-499E-921E-3A052F481F4D}" srcOrd="0" destOrd="0" presId="urn:microsoft.com/office/officeart/2005/8/layout/chart3"/>
    <dgm:cxn modelId="{F1316104-CE7B-4679-87BD-750CDFC1D91B}" srcId="{BABCAA9A-3FF8-4C30-A78F-ECC1272569E5}" destId="{3BDC5539-633E-4CCD-BC8B-92F0914967B0}" srcOrd="3" destOrd="0" parTransId="{CBDECBEE-26DC-4258-B7E7-9AA0BA358D8A}" sibTransId="{20103B12-811D-4CC0-A5F7-3070AB4B3DB3}"/>
    <dgm:cxn modelId="{79A3FD94-8677-4428-AE1A-499C667527DE}" type="presOf" srcId="{BABCAA9A-3FF8-4C30-A78F-ECC1272569E5}" destId="{39940950-9E5C-4E2B-B0BB-E515BD3D6191}" srcOrd="0" destOrd="0" presId="urn:microsoft.com/office/officeart/2005/8/layout/chart3"/>
    <dgm:cxn modelId="{2A99B5C2-934C-4B5D-AAE6-4A0385FC4121}" srcId="{BABCAA9A-3FF8-4C30-A78F-ECC1272569E5}" destId="{0A7E8E29-DF12-47F9-8677-0FFD8BC460B5}" srcOrd="2" destOrd="0" parTransId="{703AD8C6-2C27-42F2-8C11-84F32BFFD3FE}" sibTransId="{BF0898DA-9B95-45D1-90E2-A8E962E87143}"/>
    <dgm:cxn modelId="{403A1BB9-93E8-4CD7-9CC2-A4D5B419F876}" type="presOf" srcId="{0A7E8E29-DF12-47F9-8677-0FFD8BC460B5}" destId="{7D3046DA-2D11-4813-875B-31912AE42F32}" srcOrd="0" destOrd="0" presId="urn:microsoft.com/office/officeart/2005/8/layout/chart3"/>
    <dgm:cxn modelId="{A603B0E8-1C20-4954-A7F8-1B811F7357B7}" type="presOf" srcId="{3BDC5539-633E-4CCD-BC8B-92F0914967B0}" destId="{6C6834BA-4905-4FC8-BBE5-7D91FEAF9289}" srcOrd="1" destOrd="0" presId="urn:microsoft.com/office/officeart/2005/8/layout/chart3"/>
    <dgm:cxn modelId="{DB7F8751-C036-4887-80CA-8BD27BFEC741}" type="presOf" srcId="{3BDC5539-633E-4CCD-BC8B-92F0914967B0}" destId="{BACE67CC-F0CA-435D-A899-8734B6BFDF87}" srcOrd="0" destOrd="0" presId="urn:microsoft.com/office/officeart/2005/8/layout/chart3"/>
    <dgm:cxn modelId="{84EFC45F-C45A-4B5E-BE18-46432A30EFEF}" type="presOf" srcId="{B2280150-8745-47B9-871F-2F532139FF4A}" destId="{FCAD65B9-0B00-4DE0-9C56-B32C98F11451}" srcOrd="1" destOrd="0" presId="urn:microsoft.com/office/officeart/2005/8/layout/chart3"/>
    <dgm:cxn modelId="{76B77F21-D2A3-464F-94B3-0E96EF0BC18D}" srcId="{BABCAA9A-3FF8-4C30-A78F-ECC1272569E5}" destId="{B2280150-8745-47B9-871F-2F532139FF4A}" srcOrd="1" destOrd="0" parTransId="{4DFD8ADE-176D-45B7-AC3E-25486B3F4CD1}" sibTransId="{098D4F85-D8B1-4C09-8684-F0B7E3D2B24B}"/>
    <dgm:cxn modelId="{9001536D-92AC-4138-B3A0-35835582CF1B}" type="presOf" srcId="{0A7E8E29-DF12-47F9-8677-0FFD8BC460B5}" destId="{F0DD9E9E-6AAA-4885-A97A-DA05B7763B3D}" srcOrd="1" destOrd="0" presId="urn:microsoft.com/office/officeart/2005/8/layout/chart3"/>
    <dgm:cxn modelId="{27981686-90BF-4433-8054-9C41327EF441}" type="presOf" srcId="{B662119A-C664-408C-9895-86A02CDD1DD6}" destId="{7D9D234F-3DD6-408D-8A46-2E963CF25749}" srcOrd="1" destOrd="0" presId="urn:microsoft.com/office/officeart/2005/8/layout/chart3"/>
    <dgm:cxn modelId="{812C8C32-C48F-42D2-928B-675B7E6C21AE}" type="presParOf" srcId="{39940950-9E5C-4E2B-B0BB-E515BD3D6191}" destId="{652AE5AC-6465-4703-9363-257FDE4D0FA2}" srcOrd="0" destOrd="0" presId="urn:microsoft.com/office/officeart/2005/8/layout/chart3"/>
    <dgm:cxn modelId="{DF4F71FB-2237-4B46-91FF-667BB0A9A042}" type="presParOf" srcId="{39940950-9E5C-4E2B-B0BB-E515BD3D6191}" destId="{7D9D234F-3DD6-408D-8A46-2E963CF25749}" srcOrd="1" destOrd="0" presId="urn:microsoft.com/office/officeart/2005/8/layout/chart3"/>
    <dgm:cxn modelId="{4E33C2B1-8FF0-4B75-BB94-08F0BFBEE770}" type="presParOf" srcId="{39940950-9E5C-4E2B-B0BB-E515BD3D6191}" destId="{2AC46894-20AF-499E-921E-3A052F481F4D}" srcOrd="2" destOrd="0" presId="urn:microsoft.com/office/officeart/2005/8/layout/chart3"/>
    <dgm:cxn modelId="{5373F83B-D81C-4130-8BB6-D5B0262AF9CE}" type="presParOf" srcId="{39940950-9E5C-4E2B-B0BB-E515BD3D6191}" destId="{FCAD65B9-0B00-4DE0-9C56-B32C98F11451}" srcOrd="3" destOrd="0" presId="urn:microsoft.com/office/officeart/2005/8/layout/chart3"/>
    <dgm:cxn modelId="{C7F3BFCD-D6DD-4BB6-8C4D-2B9D29ED6E2E}" type="presParOf" srcId="{39940950-9E5C-4E2B-B0BB-E515BD3D6191}" destId="{7D3046DA-2D11-4813-875B-31912AE42F32}" srcOrd="4" destOrd="0" presId="urn:microsoft.com/office/officeart/2005/8/layout/chart3"/>
    <dgm:cxn modelId="{3DBE248C-9D3B-4D12-8ECB-57054B06041F}" type="presParOf" srcId="{39940950-9E5C-4E2B-B0BB-E515BD3D6191}" destId="{F0DD9E9E-6AAA-4885-A97A-DA05B7763B3D}" srcOrd="5" destOrd="0" presId="urn:microsoft.com/office/officeart/2005/8/layout/chart3"/>
    <dgm:cxn modelId="{374451CD-8A8A-400C-9903-8222A0D19B75}" type="presParOf" srcId="{39940950-9E5C-4E2B-B0BB-E515BD3D6191}" destId="{BACE67CC-F0CA-435D-A899-8734B6BFDF87}" srcOrd="6" destOrd="0" presId="urn:microsoft.com/office/officeart/2005/8/layout/chart3"/>
    <dgm:cxn modelId="{0E7E5925-6DD3-4DAE-9E6B-230DAF052231}" type="presParOf" srcId="{39940950-9E5C-4E2B-B0BB-E515BD3D6191}" destId="{6C6834BA-4905-4FC8-BBE5-7D91FEAF9289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BCAA9A-3FF8-4C30-A78F-ECC1272569E5}" type="doc">
      <dgm:prSet loTypeId="urn:microsoft.com/office/officeart/2005/8/layout/chart3" loCatId="relationship" qsTypeId="urn:microsoft.com/office/officeart/2005/8/quickstyle/simple1" qsCatId="simple" csTypeId="urn:microsoft.com/office/officeart/2005/8/colors/accent2_2" csCatId="accent2" phldr="1"/>
      <dgm:spPr/>
    </dgm:pt>
    <dgm:pt modelId="{B662119A-C664-408C-9895-86A02CDD1DD6}">
      <dgm:prSet phldrT="[Text]" custT="1"/>
      <dgm:spPr/>
      <dgm:t>
        <a:bodyPr/>
        <a:lstStyle/>
        <a:p>
          <a:r>
            <a:rPr lang="en-GB" sz="1800" dirty="0" smtClean="0"/>
            <a:t>Solar</a:t>
          </a:r>
          <a:r>
            <a:rPr lang="en-GB" sz="1600" dirty="0" smtClean="0"/>
            <a:t> </a:t>
          </a:r>
          <a:r>
            <a:rPr lang="en-GB" sz="1800" dirty="0" smtClean="0"/>
            <a:t>PV</a:t>
          </a:r>
          <a:endParaRPr lang="en-GB" sz="1600" dirty="0"/>
        </a:p>
      </dgm:t>
    </dgm:pt>
    <dgm:pt modelId="{9BA6B945-B35D-4B05-9027-E1357DBF256A}" type="parTrans" cxnId="{29C93471-7DFB-4FDC-BF81-7558EF86BAAC}">
      <dgm:prSet/>
      <dgm:spPr/>
      <dgm:t>
        <a:bodyPr/>
        <a:lstStyle/>
        <a:p>
          <a:endParaRPr lang="en-GB"/>
        </a:p>
      </dgm:t>
    </dgm:pt>
    <dgm:pt modelId="{F91A343D-CA97-4963-9D38-C4839A7E5B3E}" type="sibTrans" cxnId="{29C93471-7DFB-4FDC-BF81-7558EF86BAAC}">
      <dgm:prSet/>
      <dgm:spPr/>
      <dgm:t>
        <a:bodyPr/>
        <a:lstStyle/>
        <a:p>
          <a:endParaRPr lang="en-GB"/>
        </a:p>
      </dgm:t>
    </dgm:pt>
    <dgm:pt modelId="{B2280150-8745-47B9-871F-2F532139FF4A}">
      <dgm:prSet phldrT="[Text]"/>
      <dgm:spPr/>
      <dgm:t>
        <a:bodyPr/>
        <a:lstStyle/>
        <a:p>
          <a:r>
            <a:rPr lang="en-GB" dirty="0" smtClean="0"/>
            <a:t>Onshore wind</a:t>
          </a:r>
          <a:endParaRPr lang="en-GB" dirty="0"/>
        </a:p>
      </dgm:t>
    </dgm:pt>
    <dgm:pt modelId="{4DFD8ADE-176D-45B7-AC3E-25486B3F4CD1}" type="parTrans" cxnId="{76B77F21-D2A3-464F-94B3-0E96EF0BC18D}">
      <dgm:prSet/>
      <dgm:spPr/>
      <dgm:t>
        <a:bodyPr/>
        <a:lstStyle/>
        <a:p>
          <a:endParaRPr lang="en-GB"/>
        </a:p>
      </dgm:t>
    </dgm:pt>
    <dgm:pt modelId="{098D4F85-D8B1-4C09-8684-F0B7E3D2B24B}" type="sibTrans" cxnId="{76B77F21-D2A3-464F-94B3-0E96EF0BC18D}">
      <dgm:prSet/>
      <dgm:spPr/>
      <dgm:t>
        <a:bodyPr/>
        <a:lstStyle/>
        <a:p>
          <a:endParaRPr lang="en-GB"/>
        </a:p>
      </dgm:t>
    </dgm:pt>
    <dgm:pt modelId="{0A7E8E29-DF12-47F9-8677-0FFD8BC460B5}">
      <dgm:prSet phldrT="[Text]"/>
      <dgm:spPr/>
      <dgm:t>
        <a:bodyPr/>
        <a:lstStyle/>
        <a:p>
          <a:r>
            <a:rPr lang="en-GB" dirty="0" smtClean="0"/>
            <a:t>LEDs</a:t>
          </a:r>
          <a:endParaRPr lang="en-GB" dirty="0"/>
        </a:p>
      </dgm:t>
    </dgm:pt>
    <dgm:pt modelId="{703AD8C6-2C27-42F2-8C11-84F32BFFD3FE}" type="parTrans" cxnId="{2A99B5C2-934C-4B5D-AAE6-4A0385FC4121}">
      <dgm:prSet/>
      <dgm:spPr/>
      <dgm:t>
        <a:bodyPr/>
        <a:lstStyle/>
        <a:p>
          <a:endParaRPr lang="en-GB"/>
        </a:p>
      </dgm:t>
    </dgm:pt>
    <dgm:pt modelId="{BF0898DA-9B95-45D1-90E2-A8E962E87143}" type="sibTrans" cxnId="{2A99B5C2-934C-4B5D-AAE6-4A0385FC4121}">
      <dgm:prSet/>
      <dgm:spPr/>
      <dgm:t>
        <a:bodyPr/>
        <a:lstStyle/>
        <a:p>
          <a:endParaRPr lang="en-GB"/>
        </a:p>
      </dgm:t>
    </dgm:pt>
    <dgm:pt modelId="{3BDC5539-633E-4CCD-BC8B-92F0914967B0}">
      <dgm:prSet phldrT="[Text]"/>
      <dgm:spPr/>
      <dgm:t>
        <a:bodyPr/>
        <a:lstStyle/>
        <a:p>
          <a:r>
            <a:rPr lang="en-GB" dirty="0" smtClean="0"/>
            <a:t>Electric vehicles</a:t>
          </a:r>
          <a:endParaRPr lang="en-GB" dirty="0"/>
        </a:p>
      </dgm:t>
    </dgm:pt>
    <dgm:pt modelId="{CBDECBEE-26DC-4258-B7E7-9AA0BA358D8A}" type="parTrans" cxnId="{F1316104-CE7B-4679-87BD-750CDFC1D91B}">
      <dgm:prSet/>
      <dgm:spPr/>
      <dgm:t>
        <a:bodyPr/>
        <a:lstStyle/>
        <a:p>
          <a:endParaRPr lang="en-GB"/>
        </a:p>
      </dgm:t>
    </dgm:pt>
    <dgm:pt modelId="{20103B12-811D-4CC0-A5F7-3070AB4B3DB3}" type="sibTrans" cxnId="{F1316104-CE7B-4679-87BD-750CDFC1D91B}">
      <dgm:prSet/>
      <dgm:spPr/>
      <dgm:t>
        <a:bodyPr/>
        <a:lstStyle/>
        <a:p>
          <a:endParaRPr lang="en-GB"/>
        </a:p>
      </dgm:t>
    </dgm:pt>
    <dgm:pt modelId="{39940950-9E5C-4E2B-B0BB-E515BD3D6191}" type="pres">
      <dgm:prSet presAssocID="{BABCAA9A-3FF8-4C30-A78F-ECC1272569E5}" presName="compositeShape" presStyleCnt="0">
        <dgm:presLayoutVars>
          <dgm:chMax val="7"/>
          <dgm:dir/>
          <dgm:resizeHandles val="exact"/>
        </dgm:presLayoutVars>
      </dgm:prSet>
      <dgm:spPr/>
    </dgm:pt>
    <dgm:pt modelId="{652AE5AC-6465-4703-9363-257FDE4D0FA2}" type="pres">
      <dgm:prSet presAssocID="{BABCAA9A-3FF8-4C30-A78F-ECC1272569E5}" presName="wedge1" presStyleLbl="node1" presStyleIdx="0" presStyleCnt="4" custLinFactNeighborX="-3661" custLinFactNeighborY="-1098"/>
      <dgm:spPr/>
      <dgm:t>
        <a:bodyPr/>
        <a:lstStyle/>
        <a:p>
          <a:endParaRPr lang="en-GB"/>
        </a:p>
      </dgm:t>
    </dgm:pt>
    <dgm:pt modelId="{7D9D234F-3DD6-408D-8A46-2E963CF25749}" type="pres">
      <dgm:prSet presAssocID="{BABCAA9A-3FF8-4C30-A78F-ECC1272569E5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C46894-20AF-499E-921E-3A052F481F4D}" type="pres">
      <dgm:prSet presAssocID="{BABCAA9A-3FF8-4C30-A78F-ECC1272569E5}" presName="wedge2" presStyleLbl="node1" presStyleIdx="1" presStyleCnt="4" custLinFactNeighborX="366" custLinFactNeighborY="-1464"/>
      <dgm:spPr/>
      <dgm:t>
        <a:bodyPr/>
        <a:lstStyle/>
        <a:p>
          <a:endParaRPr lang="fr-BE"/>
        </a:p>
      </dgm:t>
    </dgm:pt>
    <dgm:pt modelId="{FCAD65B9-0B00-4DE0-9C56-B32C98F11451}" type="pres">
      <dgm:prSet presAssocID="{BABCAA9A-3FF8-4C30-A78F-ECC1272569E5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D3046DA-2D11-4813-875B-31912AE42F32}" type="pres">
      <dgm:prSet presAssocID="{BABCAA9A-3FF8-4C30-A78F-ECC1272569E5}" presName="wedge3" presStyleLbl="node1" presStyleIdx="2" presStyleCnt="4" custLinFactNeighborX="-1830" custLinFactNeighborY="-1098"/>
      <dgm:spPr/>
      <dgm:t>
        <a:bodyPr/>
        <a:lstStyle/>
        <a:p>
          <a:endParaRPr lang="en-GB"/>
        </a:p>
      </dgm:t>
    </dgm:pt>
    <dgm:pt modelId="{F0DD9E9E-6AAA-4885-A97A-DA05B7763B3D}" type="pres">
      <dgm:prSet presAssocID="{BABCAA9A-3FF8-4C30-A78F-ECC1272569E5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ACE67CC-F0CA-435D-A899-8734B6BFDF87}" type="pres">
      <dgm:prSet presAssocID="{BABCAA9A-3FF8-4C30-A78F-ECC1272569E5}" presName="wedge4" presStyleLbl="node1" presStyleIdx="3" presStyleCnt="4" custLinFactNeighborX="-1098" custLinFactNeighborY="-5491"/>
      <dgm:spPr/>
      <dgm:t>
        <a:bodyPr/>
        <a:lstStyle/>
        <a:p>
          <a:endParaRPr lang="en-GB"/>
        </a:p>
      </dgm:t>
    </dgm:pt>
    <dgm:pt modelId="{6C6834BA-4905-4FC8-BBE5-7D91FEAF9289}" type="pres">
      <dgm:prSet presAssocID="{BABCAA9A-3FF8-4C30-A78F-ECC1272569E5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BB1ED66-F2A1-47D5-AE52-D34790C7B5A8}" type="presOf" srcId="{0A7E8E29-DF12-47F9-8677-0FFD8BC460B5}" destId="{7D3046DA-2D11-4813-875B-31912AE42F32}" srcOrd="0" destOrd="0" presId="urn:microsoft.com/office/officeart/2005/8/layout/chart3"/>
    <dgm:cxn modelId="{A5BE12D1-A4CF-4E4E-AFD6-F6810418BEC7}" type="presOf" srcId="{BABCAA9A-3FF8-4C30-A78F-ECC1272569E5}" destId="{39940950-9E5C-4E2B-B0BB-E515BD3D6191}" srcOrd="0" destOrd="0" presId="urn:microsoft.com/office/officeart/2005/8/layout/chart3"/>
    <dgm:cxn modelId="{39707821-C09D-45F6-BC1E-62E9DE2A3099}" type="presOf" srcId="{B662119A-C664-408C-9895-86A02CDD1DD6}" destId="{7D9D234F-3DD6-408D-8A46-2E963CF25749}" srcOrd="1" destOrd="0" presId="urn:microsoft.com/office/officeart/2005/8/layout/chart3"/>
    <dgm:cxn modelId="{29C93471-7DFB-4FDC-BF81-7558EF86BAAC}" srcId="{BABCAA9A-3FF8-4C30-A78F-ECC1272569E5}" destId="{B662119A-C664-408C-9895-86A02CDD1DD6}" srcOrd="0" destOrd="0" parTransId="{9BA6B945-B35D-4B05-9027-E1357DBF256A}" sibTransId="{F91A343D-CA97-4963-9D38-C4839A7E5B3E}"/>
    <dgm:cxn modelId="{F1316104-CE7B-4679-87BD-750CDFC1D91B}" srcId="{BABCAA9A-3FF8-4C30-A78F-ECC1272569E5}" destId="{3BDC5539-633E-4CCD-BC8B-92F0914967B0}" srcOrd="3" destOrd="0" parTransId="{CBDECBEE-26DC-4258-B7E7-9AA0BA358D8A}" sibTransId="{20103B12-811D-4CC0-A5F7-3070AB4B3DB3}"/>
    <dgm:cxn modelId="{35A7B5AF-D295-4BAD-85EC-3CB31E6B03A8}" type="presOf" srcId="{B662119A-C664-408C-9895-86A02CDD1DD6}" destId="{652AE5AC-6465-4703-9363-257FDE4D0FA2}" srcOrd="0" destOrd="0" presId="urn:microsoft.com/office/officeart/2005/8/layout/chart3"/>
    <dgm:cxn modelId="{8DB0A908-A36F-4734-AF97-A411D80A2703}" type="presOf" srcId="{3BDC5539-633E-4CCD-BC8B-92F0914967B0}" destId="{BACE67CC-F0CA-435D-A899-8734B6BFDF87}" srcOrd="0" destOrd="0" presId="urn:microsoft.com/office/officeart/2005/8/layout/chart3"/>
    <dgm:cxn modelId="{2A99B5C2-934C-4B5D-AAE6-4A0385FC4121}" srcId="{BABCAA9A-3FF8-4C30-A78F-ECC1272569E5}" destId="{0A7E8E29-DF12-47F9-8677-0FFD8BC460B5}" srcOrd="2" destOrd="0" parTransId="{703AD8C6-2C27-42F2-8C11-84F32BFFD3FE}" sibTransId="{BF0898DA-9B95-45D1-90E2-A8E962E87143}"/>
    <dgm:cxn modelId="{904DB247-CAC4-4245-9B5D-AA44FE04D470}" type="presOf" srcId="{0A7E8E29-DF12-47F9-8677-0FFD8BC460B5}" destId="{F0DD9E9E-6AAA-4885-A97A-DA05B7763B3D}" srcOrd="1" destOrd="0" presId="urn:microsoft.com/office/officeart/2005/8/layout/chart3"/>
    <dgm:cxn modelId="{2B881DBF-01DD-4ADB-A350-8B3A599775E6}" type="presOf" srcId="{B2280150-8745-47B9-871F-2F532139FF4A}" destId="{FCAD65B9-0B00-4DE0-9C56-B32C98F11451}" srcOrd="1" destOrd="0" presId="urn:microsoft.com/office/officeart/2005/8/layout/chart3"/>
    <dgm:cxn modelId="{035028CF-4FF3-49CA-A107-64B46646A003}" type="presOf" srcId="{3BDC5539-633E-4CCD-BC8B-92F0914967B0}" destId="{6C6834BA-4905-4FC8-BBE5-7D91FEAF9289}" srcOrd="1" destOrd="0" presId="urn:microsoft.com/office/officeart/2005/8/layout/chart3"/>
    <dgm:cxn modelId="{76B77F21-D2A3-464F-94B3-0E96EF0BC18D}" srcId="{BABCAA9A-3FF8-4C30-A78F-ECC1272569E5}" destId="{B2280150-8745-47B9-871F-2F532139FF4A}" srcOrd="1" destOrd="0" parTransId="{4DFD8ADE-176D-45B7-AC3E-25486B3F4CD1}" sibTransId="{098D4F85-D8B1-4C09-8684-F0B7E3D2B24B}"/>
    <dgm:cxn modelId="{A9005997-9B01-4389-B1A3-DC2FA8DCF921}" type="presOf" srcId="{B2280150-8745-47B9-871F-2F532139FF4A}" destId="{2AC46894-20AF-499E-921E-3A052F481F4D}" srcOrd="0" destOrd="0" presId="urn:microsoft.com/office/officeart/2005/8/layout/chart3"/>
    <dgm:cxn modelId="{F7E6755F-0065-4FA6-AA3F-BD1AAA539361}" type="presParOf" srcId="{39940950-9E5C-4E2B-B0BB-E515BD3D6191}" destId="{652AE5AC-6465-4703-9363-257FDE4D0FA2}" srcOrd="0" destOrd="0" presId="urn:microsoft.com/office/officeart/2005/8/layout/chart3"/>
    <dgm:cxn modelId="{F75356A6-3393-4645-8F85-9251112E2A82}" type="presParOf" srcId="{39940950-9E5C-4E2B-B0BB-E515BD3D6191}" destId="{7D9D234F-3DD6-408D-8A46-2E963CF25749}" srcOrd="1" destOrd="0" presId="urn:microsoft.com/office/officeart/2005/8/layout/chart3"/>
    <dgm:cxn modelId="{A8CAB2DF-9D50-42B6-8455-3B0E5B5D3DC7}" type="presParOf" srcId="{39940950-9E5C-4E2B-B0BB-E515BD3D6191}" destId="{2AC46894-20AF-499E-921E-3A052F481F4D}" srcOrd="2" destOrd="0" presId="urn:microsoft.com/office/officeart/2005/8/layout/chart3"/>
    <dgm:cxn modelId="{EFFB17B5-D168-44B7-B9AF-EAE706EC61CD}" type="presParOf" srcId="{39940950-9E5C-4E2B-B0BB-E515BD3D6191}" destId="{FCAD65B9-0B00-4DE0-9C56-B32C98F11451}" srcOrd="3" destOrd="0" presId="urn:microsoft.com/office/officeart/2005/8/layout/chart3"/>
    <dgm:cxn modelId="{900E3A2F-5DD6-4BBE-BA07-4199B9E7C4AA}" type="presParOf" srcId="{39940950-9E5C-4E2B-B0BB-E515BD3D6191}" destId="{7D3046DA-2D11-4813-875B-31912AE42F32}" srcOrd="4" destOrd="0" presId="urn:microsoft.com/office/officeart/2005/8/layout/chart3"/>
    <dgm:cxn modelId="{E2D51A22-5EE4-4CF9-A1FD-5F84DB4AF13D}" type="presParOf" srcId="{39940950-9E5C-4E2B-B0BB-E515BD3D6191}" destId="{F0DD9E9E-6AAA-4885-A97A-DA05B7763B3D}" srcOrd="5" destOrd="0" presId="urn:microsoft.com/office/officeart/2005/8/layout/chart3"/>
    <dgm:cxn modelId="{C92B99AF-0CC1-4C04-940B-6A7897A5A9CA}" type="presParOf" srcId="{39940950-9E5C-4E2B-B0BB-E515BD3D6191}" destId="{BACE67CC-F0CA-435D-A899-8734B6BFDF87}" srcOrd="6" destOrd="0" presId="urn:microsoft.com/office/officeart/2005/8/layout/chart3"/>
    <dgm:cxn modelId="{BB53142E-2DFC-4223-90E8-7DE7706F3B73}" type="presParOf" srcId="{39940950-9E5C-4E2B-B0BB-E515BD3D6191}" destId="{6C6834BA-4905-4FC8-BBE5-7D91FEAF9289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008813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970338" y="0"/>
            <a:ext cx="3036887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6613" cy="3486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1675" y="4416425"/>
            <a:ext cx="5605463" cy="418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829675"/>
            <a:ext cx="3036888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70338" y="8829675"/>
            <a:ext cx="3036887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FE3AEAF3-910B-4F0B-8ED7-E6AC64F88BD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777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F81121C-826E-4941-BC43-B5233B34EDA1}" type="slidenum">
              <a:rPr lang="en-GB" smtClean="0">
                <a:cs typeface="Arial" charset="0"/>
              </a:rPr>
              <a:pPr/>
              <a:t>1</a:t>
            </a:fld>
            <a:endParaRPr lang="en-GB" smtClean="0">
              <a:cs typeface="Arial" charset="0"/>
            </a:endParaRPr>
          </a:p>
        </p:txBody>
      </p:sp>
      <p:sp>
        <p:nvSpPr>
          <p:cNvPr id="17411" name="Text Box 1"/>
          <p:cNvSpPr txBox="1">
            <a:spLocks noChangeArrowheads="1"/>
          </p:cNvSpPr>
          <p:nvPr/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body"/>
          </p:nvPr>
        </p:nvSpPr>
        <p:spPr>
          <a:xfrm>
            <a:off x="701675" y="4416425"/>
            <a:ext cx="5607050" cy="418465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12586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3B5741D-A2F8-412A-92CF-FF0E34C9BC63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74665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50825" y="6308725"/>
            <a:ext cx="1903413" cy="31273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132138" y="6308725"/>
            <a:ext cx="2894012" cy="358775"/>
          </a:xfrm>
        </p:spPr>
        <p:txBody>
          <a:bodyPr/>
          <a:lstStyle>
            <a:lvl1pPr>
              <a:defRPr dirty="0" smtClean="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E3G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732588" y="6308725"/>
            <a:ext cx="1903412" cy="31273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ED42552A-4104-4F8A-B75F-D6CF60E63BA2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xfrm>
            <a:off x="250825" y="6308725"/>
            <a:ext cx="1903413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xfrm>
            <a:off x="3132138" y="6308725"/>
            <a:ext cx="2894012" cy="35877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GB"/>
              <a:t>E3G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xfrm>
            <a:off x="6732588" y="6308725"/>
            <a:ext cx="1903412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78D70-EEC7-4099-8878-7FB8BA86B923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5900" y="260350"/>
            <a:ext cx="2103438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162675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xfrm>
            <a:off x="250825" y="6308725"/>
            <a:ext cx="1903413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xfrm>
            <a:off x="3132138" y="6308725"/>
            <a:ext cx="2894012" cy="35877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GB"/>
              <a:t>E3G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xfrm>
            <a:off x="6732588" y="6308725"/>
            <a:ext cx="1903412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EB0DC-67C7-40AD-8159-095E37AF5E67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7770813" cy="8636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xfrm>
            <a:off x="250825" y="6308725"/>
            <a:ext cx="1903413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1"/>
          </p:nvPr>
        </p:nvSpPr>
        <p:spPr>
          <a:xfrm>
            <a:off x="3132138" y="6308725"/>
            <a:ext cx="2894012" cy="35877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GB"/>
              <a:t>E3G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2"/>
          </p:nvPr>
        </p:nvSpPr>
        <p:spPr>
          <a:xfrm>
            <a:off x="6732588" y="6308725"/>
            <a:ext cx="1903412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B82B1-AF7B-4400-917A-200685460B89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50825" y="6308725"/>
            <a:ext cx="1903413" cy="31273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132138" y="6308725"/>
            <a:ext cx="2894012" cy="358775"/>
          </a:xfrm>
        </p:spPr>
        <p:txBody>
          <a:bodyPr/>
          <a:lstStyle>
            <a:lvl1pPr>
              <a:defRPr baseline="0" dirty="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GB"/>
              <a:t>E3G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732588" y="6308725"/>
            <a:ext cx="1903412" cy="31273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Calibri" pitchFamily="34" charset="0"/>
              </a:defRPr>
            </a:lvl1pPr>
          </a:lstStyle>
          <a:p>
            <a:pPr>
              <a:defRPr/>
            </a:pPr>
            <a:fld id="{5DC44B8F-9450-4166-AAEB-9C197B309139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xfrm>
            <a:off x="250825" y="6308725"/>
            <a:ext cx="1903413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xfrm>
            <a:off x="3132138" y="6308725"/>
            <a:ext cx="2894012" cy="35877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GB"/>
              <a:t>E3G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xfrm>
            <a:off x="6732588" y="6308725"/>
            <a:ext cx="1903412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6DF18-7738-4AC1-9515-FC1A7538608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44675"/>
            <a:ext cx="39878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9950" y="1844675"/>
            <a:ext cx="3989388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xfrm>
            <a:off x="250825" y="6308725"/>
            <a:ext cx="1903413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xfrm>
            <a:off x="3132138" y="6308725"/>
            <a:ext cx="2894012" cy="35877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GB"/>
              <a:t>E3G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xfrm>
            <a:off x="6732588" y="6308725"/>
            <a:ext cx="1903412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E1601-8AAC-4882-A4B4-985B5258457C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xfrm>
            <a:off x="250825" y="6308725"/>
            <a:ext cx="1903413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idx="11"/>
          </p:nvPr>
        </p:nvSpPr>
        <p:spPr>
          <a:xfrm>
            <a:off x="3132138" y="6308725"/>
            <a:ext cx="2894012" cy="35877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GB"/>
              <a:t>E3G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idx="12"/>
          </p:nvPr>
        </p:nvSpPr>
        <p:spPr>
          <a:xfrm>
            <a:off x="6732588" y="6308725"/>
            <a:ext cx="1903412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9D1A4-5DB4-42D9-948C-58A24C9B517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250825" y="6308725"/>
            <a:ext cx="1903413" cy="31273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32138" y="6308725"/>
            <a:ext cx="2894012" cy="358775"/>
          </a:xfrm>
        </p:spPr>
        <p:txBody>
          <a:bodyPr/>
          <a:lstStyle>
            <a:lvl1pPr>
              <a:defRPr dirty="0" smtClean="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E3G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732588" y="6308725"/>
            <a:ext cx="1903412" cy="31273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5AB25D3-DB22-49F0-875F-8949FFFDF83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xfrm>
            <a:off x="250825" y="6308725"/>
            <a:ext cx="1903413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idx="11"/>
          </p:nvPr>
        </p:nvSpPr>
        <p:spPr>
          <a:xfrm>
            <a:off x="3132138" y="6308725"/>
            <a:ext cx="2894012" cy="35877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GB"/>
              <a:t>E3G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2"/>
          </p:nvPr>
        </p:nvSpPr>
        <p:spPr>
          <a:xfrm>
            <a:off x="6732588" y="6308725"/>
            <a:ext cx="1903412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73F2A-8467-4352-A856-3AE5174D71D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xfrm>
            <a:off x="250825" y="6308725"/>
            <a:ext cx="1903413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xfrm>
            <a:off x="3132138" y="6308725"/>
            <a:ext cx="2894012" cy="35877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GB"/>
              <a:t>E3G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xfrm>
            <a:off x="6732588" y="6308725"/>
            <a:ext cx="1903412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6F18A-BD78-4C13-AB59-59501CA96170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xfrm>
            <a:off x="250825" y="6308725"/>
            <a:ext cx="1903413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xfrm>
            <a:off x="3132138" y="6308725"/>
            <a:ext cx="2894012" cy="35877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GB"/>
              <a:t>E3G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xfrm>
            <a:off x="6732588" y="6308725"/>
            <a:ext cx="1903412" cy="3127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B2517-7121-4C2E-A122-D2F91907C502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557338"/>
            <a:ext cx="9144000" cy="5300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57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7770813" cy="86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8129588" cy="424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0" y="1412875"/>
            <a:ext cx="9144000" cy="1588"/>
          </a:xfrm>
          <a:prstGeom prst="line">
            <a:avLst/>
          </a:prstGeom>
          <a:noFill/>
          <a:ln w="38160">
            <a:solidFill>
              <a:srgbClr val="6A8DDC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GB">
              <a:cs typeface="+mn-cs"/>
            </a:endParaRPr>
          </a:p>
        </p:txBody>
      </p:sp>
      <p:pic>
        <p:nvPicPr>
          <p:cNvPr id="1031" name="Picture 10" descr="E3G_2014_Logo_100_rgb JPG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53400" y="125413"/>
            <a:ext cx="6667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E3G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sldNum="0" hdr="0" dt="0"/>
  <p:txStyles>
    <p:titleStyle>
      <a:lvl1pPr algn="l" defTabSz="449263" rtl="0" eaLnBrk="1" fontAlgn="base" hangingPunct="1">
        <a:lnSpc>
          <a:spcPct val="101000"/>
        </a:lnSpc>
        <a:spcBef>
          <a:spcPct val="0"/>
        </a:spcBef>
        <a:spcAft>
          <a:spcPct val="0"/>
        </a:spcAft>
        <a:buClr>
          <a:srgbClr val="010F46"/>
        </a:buClr>
        <a:buSzPct val="100000"/>
        <a:buFont typeface="Tahoma" pitchFamily="34" charset="0"/>
        <a:defRPr sz="3600">
          <a:solidFill>
            <a:srgbClr val="010F46"/>
          </a:solidFill>
          <a:latin typeface="+mj-lt"/>
          <a:ea typeface="+mj-ea"/>
          <a:cs typeface="+mj-cs"/>
        </a:defRPr>
      </a:lvl1pPr>
      <a:lvl2pPr algn="l" defTabSz="449263" rtl="0" eaLnBrk="1" fontAlgn="base" hangingPunct="1">
        <a:lnSpc>
          <a:spcPct val="101000"/>
        </a:lnSpc>
        <a:spcBef>
          <a:spcPct val="0"/>
        </a:spcBef>
        <a:spcAft>
          <a:spcPct val="0"/>
        </a:spcAft>
        <a:buClr>
          <a:srgbClr val="010F46"/>
        </a:buClr>
        <a:buSzPct val="100000"/>
        <a:buFont typeface="Tahoma" pitchFamily="34" charset="0"/>
        <a:defRPr sz="3600">
          <a:solidFill>
            <a:srgbClr val="010F46"/>
          </a:solidFill>
          <a:latin typeface="Open Sans" pitchFamily="34" charset="0"/>
          <a:cs typeface="Arial" charset="0"/>
        </a:defRPr>
      </a:lvl2pPr>
      <a:lvl3pPr algn="l" defTabSz="449263" rtl="0" eaLnBrk="1" fontAlgn="base" hangingPunct="1">
        <a:lnSpc>
          <a:spcPct val="101000"/>
        </a:lnSpc>
        <a:spcBef>
          <a:spcPct val="0"/>
        </a:spcBef>
        <a:spcAft>
          <a:spcPct val="0"/>
        </a:spcAft>
        <a:buClr>
          <a:srgbClr val="010F46"/>
        </a:buClr>
        <a:buSzPct val="100000"/>
        <a:buFont typeface="Tahoma" pitchFamily="34" charset="0"/>
        <a:defRPr sz="3600">
          <a:solidFill>
            <a:srgbClr val="010F46"/>
          </a:solidFill>
          <a:latin typeface="Open Sans" pitchFamily="34" charset="0"/>
          <a:cs typeface="Arial" charset="0"/>
        </a:defRPr>
      </a:lvl3pPr>
      <a:lvl4pPr algn="l" defTabSz="449263" rtl="0" eaLnBrk="1" fontAlgn="base" hangingPunct="1">
        <a:lnSpc>
          <a:spcPct val="101000"/>
        </a:lnSpc>
        <a:spcBef>
          <a:spcPct val="0"/>
        </a:spcBef>
        <a:spcAft>
          <a:spcPct val="0"/>
        </a:spcAft>
        <a:buClr>
          <a:srgbClr val="010F46"/>
        </a:buClr>
        <a:buSzPct val="100000"/>
        <a:buFont typeface="Tahoma" pitchFamily="34" charset="0"/>
        <a:defRPr sz="3600">
          <a:solidFill>
            <a:srgbClr val="010F46"/>
          </a:solidFill>
          <a:latin typeface="Open Sans" pitchFamily="34" charset="0"/>
          <a:cs typeface="Arial" charset="0"/>
        </a:defRPr>
      </a:lvl4pPr>
      <a:lvl5pPr algn="l" defTabSz="449263" rtl="0" eaLnBrk="1" fontAlgn="base" hangingPunct="1">
        <a:lnSpc>
          <a:spcPct val="101000"/>
        </a:lnSpc>
        <a:spcBef>
          <a:spcPct val="0"/>
        </a:spcBef>
        <a:spcAft>
          <a:spcPct val="0"/>
        </a:spcAft>
        <a:buClr>
          <a:srgbClr val="010F46"/>
        </a:buClr>
        <a:buSzPct val="100000"/>
        <a:buFont typeface="Tahoma" pitchFamily="34" charset="0"/>
        <a:defRPr sz="3600">
          <a:solidFill>
            <a:srgbClr val="010F46"/>
          </a:solidFill>
          <a:latin typeface="Open Sans" pitchFamily="34" charset="0"/>
          <a:cs typeface="Arial" charset="0"/>
        </a:defRPr>
      </a:lvl5pPr>
      <a:lvl6pPr marL="457200" algn="l" defTabSz="449263" rtl="0" eaLnBrk="1" fontAlgn="base" hangingPunct="1">
        <a:lnSpc>
          <a:spcPct val="101000"/>
        </a:lnSpc>
        <a:spcBef>
          <a:spcPct val="0"/>
        </a:spcBef>
        <a:spcAft>
          <a:spcPct val="0"/>
        </a:spcAft>
        <a:buClr>
          <a:srgbClr val="010F46"/>
        </a:buClr>
        <a:buSzPct val="100000"/>
        <a:buFont typeface="Tahoma" pitchFamily="34" charset="0"/>
        <a:defRPr sz="3600">
          <a:solidFill>
            <a:srgbClr val="010F46"/>
          </a:solidFill>
          <a:latin typeface="Tahoma" pitchFamily="34" charset="0"/>
          <a:cs typeface="Arial" charset="0"/>
        </a:defRPr>
      </a:lvl6pPr>
      <a:lvl7pPr marL="914400" algn="l" defTabSz="449263" rtl="0" eaLnBrk="1" fontAlgn="base" hangingPunct="1">
        <a:lnSpc>
          <a:spcPct val="101000"/>
        </a:lnSpc>
        <a:spcBef>
          <a:spcPct val="0"/>
        </a:spcBef>
        <a:spcAft>
          <a:spcPct val="0"/>
        </a:spcAft>
        <a:buClr>
          <a:srgbClr val="010F46"/>
        </a:buClr>
        <a:buSzPct val="100000"/>
        <a:buFont typeface="Tahoma" pitchFamily="34" charset="0"/>
        <a:defRPr sz="3600">
          <a:solidFill>
            <a:srgbClr val="010F46"/>
          </a:solidFill>
          <a:latin typeface="Tahoma" pitchFamily="34" charset="0"/>
          <a:cs typeface="Arial" charset="0"/>
        </a:defRPr>
      </a:lvl7pPr>
      <a:lvl8pPr marL="1371600" algn="l" defTabSz="449263" rtl="0" eaLnBrk="1" fontAlgn="base" hangingPunct="1">
        <a:lnSpc>
          <a:spcPct val="101000"/>
        </a:lnSpc>
        <a:spcBef>
          <a:spcPct val="0"/>
        </a:spcBef>
        <a:spcAft>
          <a:spcPct val="0"/>
        </a:spcAft>
        <a:buClr>
          <a:srgbClr val="010F46"/>
        </a:buClr>
        <a:buSzPct val="100000"/>
        <a:buFont typeface="Tahoma" pitchFamily="34" charset="0"/>
        <a:defRPr sz="3600">
          <a:solidFill>
            <a:srgbClr val="010F46"/>
          </a:solidFill>
          <a:latin typeface="Tahoma" pitchFamily="34" charset="0"/>
          <a:cs typeface="Arial" charset="0"/>
        </a:defRPr>
      </a:lvl8pPr>
      <a:lvl9pPr marL="1828800" algn="l" defTabSz="449263" rtl="0" eaLnBrk="1" fontAlgn="base" hangingPunct="1">
        <a:lnSpc>
          <a:spcPct val="101000"/>
        </a:lnSpc>
        <a:spcBef>
          <a:spcPct val="0"/>
        </a:spcBef>
        <a:spcAft>
          <a:spcPct val="0"/>
        </a:spcAft>
        <a:buClr>
          <a:srgbClr val="010F46"/>
        </a:buClr>
        <a:buSzPct val="100000"/>
        <a:buFont typeface="Tahoma" pitchFamily="34" charset="0"/>
        <a:defRPr sz="3600">
          <a:solidFill>
            <a:srgbClr val="010F46"/>
          </a:solidFill>
          <a:latin typeface="Tahoma" pitchFamily="34" charset="0"/>
          <a:cs typeface="Arial" charset="0"/>
        </a:defRPr>
      </a:lvl9pPr>
    </p:titleStyle>
    <p:bodyStyle>
      <a:lvl1pPr marL="341313" indent="-341313" algn="l" defTabSz="449263" rtl="0" eaLnBrk="1" fontAlgn="base" hangingPunct="1">
        <a:lnSpc>
          <a:spcPct val="101000"/>
        </a:lnSpc>
        <a:spcBef>
          <a:spcPts val="700"/>
        </a:spcBef>
        <a:spcAft>
          <a:spcPct val="0"/>
        </a:spcAft>
        <a:buClr>
          <a:srgbClr val="010F46"/>
        </a:buClr>
        <a:buSzPct val="100000"/>
        <a:buFont typeface="Tahoma" pitchFamily="34" charset="0"/>
        <a:buChar char="•"/>
        <a:defRPr sz="2800">
          <a:solidFill>
            <a:srgbClr val="010F46"/>
          </a:solidFill>
          <a:latin typeface="+mn-lt"/>
          <a:ea typeface="+mn-ea"/>
          <a:cs typeface="+mn-cs"/>
        </a:defRPr>
      </a:lvl1pPr>
      <a:lvl2pPr marL="741363" indent="-284163" algn="l" defTabSz="449263" rtl="0" eaLnBrk="1" fontAlgn="base" hangingPunct="1">
        <a:lnSpc>
          <a:spcPct val="101000"/>
        </a:lnSpc>
        <a:spcBef>
          <a:spcPts val="700"/>
        </a:spcBef>
        <a:spcAft>
          <a:spcPct val="0"/>
        </a:spcAft>
        <a:buClr>
          <a:srgbClr val="010F46"/>
        </a:buClr>
        <a:buSzPct val="100000"/>
        <a:buFont typeface="Tahoma" pitchFamily="34" charset="0"/>
        <a:buChar char="–"/>
        <a:defRPr sz="2800">
          <a:solidFill>
            <a:srgbClr val="010F46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101000"/>
        </a:lnSpc>
        <a:spcBef>
          <a:spcPts val="600"/>
        </a:spcBef>
        <a:spcAft>
          <a:spcPct val="0"/>
        </a:spcAft>
        <a:buClr>
          <a:srgbClr val="010F46"/>
        </a:buClr>
        <a:buSzPct val="100000"/>
        <a:buFont typeface="Tahoma" pitchFamily="34" charset="0"/>
        <a:buChar char="•"/>
        <a:defRPr sz="2400">
          <a:solidFill>
            <a:srgbClr val="010F46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101000"/>
        </a:lnSpc>
        <a:spcBef>
          <a:spcPts val="500"/>
        </a:spcBef>
        <a:spcAft>
          <a:spcPct val="0"/>
        </a:spcAft>
        <a:buClr>
          <a:srgbClr val="010F46"/>
        </a:buClr>
        <a:buSzPct val="100000"/>
        <a:buFont typeface="Tahoma" pitchFamily="34" charset="0"/>
        <a:buChar char="–"/>
        <a:defRPr sz="2000">
          <a:solidFill>
            <a:srgbClr val="010F46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10F46"/>
        </a:buClr>
        <a:buSzPct val="100000"/>
        <a:buFont typeface="Garamond" pitchFamily="18" charset="0"/>
        <a:buChar char="»"/>
        <a:defRPr sz="2000" b="1">
          <a:solidFill>
            <a:srgbClr val="010F46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10F46"/>
        </a:buClr>
        <a:buSzPct val="100000"/>
        <a:buFont typeface="Garamond" pitchFamily="18" charset="0"/>
        <a:buChar char="»"/>
        <a:defRPr sz="2000" b="1">
          <a:solidFill>
            <a:srgbClr val="010F46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10F46"/>
        </a:buClr>
        <a:buSzPct val="100000"/>
        <a:buFont typeface="Garamond" pitchFamily="18" charset="0"/>
        <a:buChar char="»"/>
        <a:defRPr sz="2000" b="1">
          <a:solidFill>
            <a:srgbClr val="010F46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10F46"/>
        </a:buClr>
        <a:buSzPct val="100000"/>
        <a:buFont typeface="Garamond" pitchFamily="18" charset="0"/>
        <a:buChar char="»"/>
        <a:defRPr sz="2000" b="1">
          <a:solidFill>
            <a:srgbClr val="010F46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ts val="500"/>
        </a:spcBef>
        <a:spcAft>
          <a:spcPct val="0"/>
        </a:spcAft>
        <a:buClr>
          <a:srgbClr val="010F46"/>
        </a:buClr>
        <a:buSzPct val="100000"/>
        <a:buFont typeface="Garamond" pitchFamily="18" charset="0"/>
        <a:buChar char="»"/>
        <a:defRPr sz="2000" b="1">
          <a:solidFill>
            <a:srgbClr val="010F4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E3G</a:t>
            </a:r>
          </a:p>
        </p:txBody>
      </p:sp>
      <p:sp>
        <p:nvSpPr>
          <p:cNvPr id="1433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Europe’s low carbon competitiveness after COP21</a:t>
            </a: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4213" y="3886200"/>
            <a:ext cx="6400800" cy="1752600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Jonathan Gaventa, E3G</a:t>
            </a:r>
          </a:p>
          <a:p>
            <a:pPr marL="0" indent="0" eaLnBrk="1" hangingPunct="1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4 May 2016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Longer-term: ‘net zero’ goal means innovation opportunities in all sectors of the economy</a:t>
            </a: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E3G</a:t>
            </a:r>
            <a:endParaRPr lang="en-GB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924" r="1862"/>
          <a:stretch>
            <a:fillRect/>
          </a:stretch>
        </p:blipFill>
        <p:spPr bwMode="auto">
          <a:xfrm>
            <a:off x="0" y="2611024"/>
            <a:ext cx="9144000" cy="1660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9750" y="3892731"/>
            <a:ext cx="2412456" cy="545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82880" rtlCol="0" anchor="ctr"/>
          <a:lstStyle/>
          <a:p>
            <a:pPr algn="ctr"/>
            <a:endParaRPr lang="en-GB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363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smtClean="0"/>
              <a:t>Threat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Opportunity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Action</a:t>
            </a:r>
          </a:p>
        </p:txBody>
      </p:sp>
      <p:sp>
        <p:nvSpPr>
          <p:cNvPr id="1536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/>
              <a:t>E3G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32588" y="6308725"/>
            <a:ext cx="1903412" cy="312738"/>
          </a:xfrm>
          <a:noFill/>
        </p:spPr>
        <p:txBody>
          <a:bodyPr/>
          <a:lstStyle/>
          <a:p>
            <a:fld id="{32EBEB15-CE33-4677-BC2B-1302AAAC6BDD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697788" cy="1008062"/>
          </a:xfrm>
        </p:spPr>
        <p:txBody>
          <a:bodyPr/>
          <a:lstStyle/>
          <a:p>
            <a:r>
              <a:rPr lang="en-GB" sz="2800" dirty="0" smtClean="0"/>
              <a:t>Ecosystems, not miracles, needed for clean energy innovation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0825" y="1844675"/>
            <a:ext cx="8426450" cy="3960813"/>
            <a:chOff x="316" y="1259"/>
            <a:chExt cx="4899" cy="2182"/>
          </a:xfrm>
        </p:grpSpPr>
        <p:sp>
          <p:nvSpPr>
            <p:cNvPr id="13323" name="Rectangle 4"/>
            <p:cNvSpPr>
              <a:spLocks noChangeArrowheads="1"/>
            </p:cNvSpPr>
            <p:nvPr/>
          </p:nvSpPr>
          <p:spPr bwMode="auto">
            <a:xfrm>
              <a:off x="1292" y="1259"/>
              <a:ext cx="2916" cy="192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ClrTx/>
                <a:buSzTx/>
                <a:buFontTx/>
                <a:buNone/>
              </a:pPr>
              <a:r>
                <a:rPr lang="en-GB" sz="1200" b="1">
                  <a:solidFill>
                    <a:schemeClr val="tx1"/>
                  </a:solidFill>
                  <a:latin typeface="Verdana" pitchFamily="34" charset="0"/>
                </a:rPr>
                <a:t>Government</a:t>
              </a:r>
            </a:p>
          </p:txBody>
        </p:sp>
        <p:sp>
          <p:nvSpPr>
            <p:cNvPr id="727045" name="Oval 5"/>
            <p:cNvSpPr>
              <a:spLocks noChangeArrowheads="1"/>
            </p:cNvSpPr>
            <p:nvPr/>
          </p:nvSpPr>
          <p:spPr bwMode="auto">
            <a:xfrm>
              <a:off x="316" y="2174"/>
              <a:ext cx="920" cy="397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3325" name="Text Box 6"/>
            <p:cNvSpPr txBox="1">
              <a:spLocks noChangeArrowheads="1"/>
            </p:cNvSpPr>
            <p:nvPr/>
          </p:nvSpPr>
          <p:spPr bwMode="auto">
            <a:xfrm>
              <a:off x="484" y="2296"/>
              <a:ext cx="552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buClrTx/>
                <a:buSzTx/>
                <a:buFontTx/>
                <a:buNone/>
              </a:pPr>
              <a:r>
                <a:rPr lang="en-GB" sz="1200" b="1">
                  <a:solidFill>
                    <a:schemeClr val="tx1"/>
                  </a:solidFill>
                  <a:latin typeface="Verdana" pitchFamily="34" charset="0"/>
                </a:rPr>
                <a:t>Business</a:t>
              </a:r>
            </a:p>
          </p:txBody>
        </p:sp>
        <p:sp>
          <p:nvSpPr>
            <p:cNvPr id="13326" name="Oval 7"/>
            <p:cNvSpPr>
              <a:spLocks noChangeArrowheads="1"/>
            </p:cNvSpPr>
            <p:nvPr/>
          </p:nvSpPr>
          <p:spPr bwMode="auto">
            <a:xfrm>
              <a:off x="4286" y="2136"/>
              <a:ext cx="929" cy="472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27" name="Text Box 8"/>
            <p:cNvSpPr txBox="1">
              <a:spLocks noChangeArrowheads="1"/>
            </p:cNvSpPr>
            <p:nvPr/>
          </p:nvSpPr>
          <p:spPr bwMode="auto">
            <a:xfrm>
              <a:off x="4330" y="2194"/>
              <a:ext cx="885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ClrTx/>
                <a:buSzTx/>
                <a:buFontTx/>
                <a:buNone/>
              </a:pPr>
              <a:r>
                <a:rPr lang="en-GB" sz="1200" b="1">
                  <a:solidFill>
                    <a:schemeClr val="tx1"/>
                  </a:solidFill>
                  <a:latin typeface="Verdana" pitchFamily="34" charset="0"/>
                </a:rPr>
                <a:t>Public and Private Consumers</a:t>
              </a:r>
            </a:p>
          </p:txBody>
        </p:sp>
        <p:sp>
          <p:nvSpPr>
            <p:cNvPr id="13328" name="AutoShape 9"/>
            <p:cNvSpPr>
              <a:spLocks noChangeArrowheads="1"/>
            </p:cNvSpPr>
            <p:nvPr/>
          </p:nvSpPr>
          <p:spPr bwMode="auto">
            <a:xfrm>
              <a:off x="1538" y="1495"/>
              <a:ext cx="264" cy="328"/>
            </a:xfrm>
            <a:prstGeom prst="downArrow">
              <a:avLst>
                <a:gd name="adj1" fmla="val 50000"/>
                <a:gd name="adj2" fmla="val 31061"/>
              </a:avLst>
            </a:prstGeom>
            <a:solidFill>
              <a:srgbClr val="FFCC00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29" name="AutoShape 10"/>
            <p:cNvSpPr>
              <a:spLocks noChangeArrowheads="1"/>
            </p:cNvSpPr>
            <p:nvPr/>
          </p:nvSpPr>
          <p:spPr bwMode="auto">
            <a:xfrm>
              <a:off x="2065" y="1520"/>
              <a:ext cx="265" cy="303"/>
            </a:xfrm>
            <a:prstGeom prst="downArrow">
              <a:avLst>
                <a:gd name="adj1" fmla="val 50000"/>
                <a:gd name="adj2" fmla="val 28585"/>
              </a:avLst>
            </a:prstGeom>
            <a:solidFill>
              <a:srgbClr val="FFCC00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30" name="AutoShape 11"/>
            <p:cNvSpPr>
              <a:spLocks noChangeArrowheads="1"/>
            </p:cNvSpPr>
            <p:nvPr/>
          </p:nvSpPr>
          <p:spPr bwMode="auto">
            <a:xfrm>
              <a:off x="2592" y="1551"/>
              <a:ext cx="265" cy="272"/>
            </a:xfrm>
            <a:prstGeom prst="downArrow">
              <a:avLst>
                <a:gd name="adj1" fmla="val 50000"/>
                <a:gd name="adj2" fmla="val 25660"/>
              </a:avLst>
            </a:prstGeom>
            <a:solidFill>
              <a:srgbClr val="FFCC00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31" name="AutoShape 12"/>
            <p:cNvSpPr>
              <a:spLocks noChangeArrowheads="1"/>
            </p:cNvSpPr>
            <p:nvPr/>
          </p:nvSpPr>
          <p:spPr bwMode="auto">
            <a:xfrm>
              <a:off x="3119" y="1616"/>
              <a:ext cx="265" cy="207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CC00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32" name="AutoShape 13"/>
            <p:cNvSpPr>
              <a:spLocks noChangeArrowheads="1"/>
            </p:cNvSpPr>
            <p:nvPr/>
          </p:nvSpPr>
          <p:spPr bwMode="auto">
            <a:xfrm>
              <a:off x="3647" y="1695"/>
              <a:ext cx="264" cy="12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CC00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33" name="Text Box 14"/>
            <p:cNvSpPr txBox="1">
              <a:spLocks noChangeArrowheads="1"/>
            </p:cNvSpPr>
            <p:nvPr/>
          </p:nvSpPr>
          <p:spPr bwMode="auto">
            <a:xfrm>
              <a:off x="2168" y="1578"/>
              <a:ext cx="120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en-GB" sz="1200" b="1" dirty="0">
                  <a:solidFill>
                    <a:schemeClr val="tx1"/>
                  </a:solidFill>
                  <a:latin typeface="Verdana" pitchFamily="34" charset="0"/>
                </a:rPr>
                <a:t>Policy Interventions</a:t>
              </a:r>
            </a:p>
          </p:txBody>
        </p:sp>
        <p:sp>
          <p:nvSpPr>
            <p:cNvPr id="13334" name="Rectangle 15"/>
            <p:cNvSpPr>
              <a:spLocks noChangeArrowheads="1"/>
            </p:cNvSpPr>
            <p:nvPr/>
          </p:nvSpPr>
          <p:spPr bwMode="auto">
            <a:xfrm>
              <a:off x="1247" y="3249"/>
              <a:ext cx="2916" cy="192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ClrTx/>
                <a:buSzTx/>
                <a:buFontTx/>
                <a:buNone/>
              </a:pPr>
              <a:r>
                <a:rPr lang="en-GB" sz="1200" b="1">
                  <a:solidFill>
                    <a:schemeClr val="tx1"/>
                  </a:solidFill>
                  <a:latin typeface="Verdana" pitchFamily="34" charset="0"/>
                </a:rPr>
                <a:t>Investors</a:t>
              </a:r>
            </a:p>
          </p:txBody>
        </p:sp>
        <p:sp>
          <p:nvSpPr>
            <p:cNvPr id="13335" name="AutoShape 16"/>
            <p:cNvSpPr>
              <a:spLocks noChangeArrowheads="1"/>
            </p:cNvSpPr>
            <p:nvPr/>
          </p:nvSpPr>
          <p:spPr bwMode="auto">
            <a:xfrm rot="10800000">
              <a:off x="3716" y="2865"/>
              <a:ext cx="265" cy="328"/>
            </a:xfrm>
            <a:prstGeom prst="downArrow">
              <a:avLst>
                <a:gd name="adj1" fmla="val 50000"/>
                <a:gd name="adj2" fmla="val 30943"/>
              </a:avLst>
            </a:prstGeom>
            <a:solidFill>
              <a:srgbClr val="FFCC00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36" name="AutoShape 17"/>
            <p:cNvSpPr>
              <a:spLocks noChangeArrowheads="1"/>
            </p:cNvSpPr>
            <p:nvPr/>
          </p:nvSpPr>
          <p:spPr bwMode="auto">
            <a:xfrm rot="10800000">
              <a:off x="3189" y="2890"/>
              <a:ext cx="265" cy="303"/>
            </a:xfrm>
            <a:prstGeom prst="downArrow">
              <a:avLst>
                <a:gd name="adj1" fmla="val 50000"/>
                <a:gd name="adj2" fmla="val 28585"/>
              </a:avLst>
            </a:prstGeom>
            <a:solidFill>
              <a:srgbClr val="FFCC00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37" name="AutoShape 18"/>
            <p:cNvSpPr>
              <a:spLocks noChangeArrowheads="1"/>
            </p:cNvSpPr>
            <p:nvPr/>
          </p:nvSpPr>
          <p:spPr bwMode="auto">
            <a:xfrm rot="10800000">
              <a:off x="2662" y="2921"/>
              <a:ext cx="264" cy="272"/>
            </a:xfrm>
            <a:prstGeom prst="downArrow">
              <a:avLst>
                <a:gd name="adj1" fmla="val 50000"/>
                <a:gd name="adj2" fmla="val 25758"/>
              </a:avLst>
            </a:prstGeom>
            <a:solidFill>
              <a:srgbClr val="FFCC00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38" name="AutoShape 19"/>
            <p:cNvSpPr>
              <a:spLocks noChangeArrowheads="1"/>
            </p:cNvSpPr>
            <p:nvPr/>
          </p:nvSpPr>
          <p:spPr bwMode="auto">
            <a:xfrm rot="10800000">
              <a:off x="2134" y="2945"/>
              <a:ext cx="265" cy="24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CC00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39" name="AutoShape 20"/>
            <p:cNvSpPr>
              <a:spLocks noChangeArrowheads="1"/>
            </p:cNvSpPr>
            <p:nvPr/>
          </p:nvSpPr>
          <p:spPr bwMode="auto">
            <a:xfrm rot="10800000">
              <a:off x="1607" y="2989"/>
              <a:ext cx="265" cy="204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CC00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40" name="Text Box 21"/>
            <p:cNvSpPr txBox="1">
              <a:spLocks noChangeArrowheads="1"/>
            </p:cNvSpPr>
            <p:nvPr/>
          </p:nvSpPr>
          <p:spPr bwMode="auto">
            <a:xfrm>
              <a:off x="2325" y="3023"/>
              <a:ext cx="79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ClrTx/>
                <a:buSzTx/>
                <a:buFontTx/>
                <a:buNone/>
              </a:pPr>
              <a:r>
                <a:rPr lang="en-GB" sz="1200" b="1">
                  <a:solidFill>
                    <a:schemeClr val="tx1"/>
                  </a:solidFill>
                  <a:latin typeface="Verdana" pitchFamily="34" charset="0"/>
                </a:rPr>
                <a:t>Investments</a:t>
              </a:r>
            </a:p>
          </p:txBody>
        </p:sp>
        <p:sp>
          <p:nvSpPr>
            <p:cNvPr id="13341" name="AutoShape 22"/>
            <p:cNvSpPr>
              <a:spLocks noChangeArrowheads="1"/>
            </p:cNvSpPr>
            <p:nvPr/>
          </p:nvSpPr>
          <p:spPr bwMode="auto">
            <a:xfrm>
              <a:off x="3561" y="1906"/>
              <a:ext cx="659" cy="905"/>
            </a:xfrm>
            <a:prstGeom prst="homePlate">
              <a:avLst>
                <a:gd name="adj" fmla="val 6088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234000" rIns="90000" anchor="ctr"/>
            <a:lstStyle/>
            <a:p>
              <a:pPr algn="ctr" eaLnBrk="1" hangingPunct="1">
                <a:buClrTx/>
                <a:buSzTx/>
                <a:buFontTx/>
                <a:buNone/>
              </a:pPr>
              <a:r>
                <a:rPr lang="en-GB" sz="1200">
                  <a:solidFill>
                    <a:schemeClr val="tx1"/>
                  </a:solidFill>
                  <a:latin typeface="Verdana" pitchFamily="34" charset="0"/>
                </a:rPr>
                <a:t>Diffusion</a:t>
              </a:r>
            </a:p>
          </p:txBody>
        </p:sp>
        <p:sp>
          <p:nvSpPr>
            <p:cNvPr id="13342" name="AutoShape 23"/>
            <p:cNvSpPr>
              <a:spLocks noChangeArrowheads="1"/>
            </p:cNvSpPr>
            <p:nvPr/>
          </p:nvSpPr>
          <p:spPr bwMode="auto">
            <a:xfrm>
              <a:off x="2980" y="1906"/>
              <a:ext cx="709" cy="905"/>
            </a:xfrm>
            <a:prstGeom prst="homePlate">
              <a:avLst>
                <a:gd name="adj" fmla="val 6403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62000" rIns="18000" anchor="ctr"/>
            <a:lstStyle/>
            <a:p>
              <a:pPr algn="ctr" eaLnBrk="1" hangingPunct="1">
                <a:buClrTx/>
                <a:buSzTx/>
                <a:buFontTx/>
                <a:buNone/>
              </a:pPr>
              <a:r>
                <a:rPr lang="en-GB" sz="1200">
                  <a:solidFill>
                    <a:schemeClr val="tx1"/>
                  </a:solidFill>
                  <a:latin typeface="Verdana" pitchFamily="34" charset="0"/>
                </a:rPr>
                <a:t>Commercial</a:t>
              </a:r>
              <a:br>
                <a:rPr lang="en-GB" sz="1200">
                  <a:solidFill>
                    <a:schemeClr val="tx1"/>
                  </a:solidFill>
                  <a:latin typeface="Verdana" pitchFamily="34" charset="0"/>
                </a:rPr>
              </a:br>
              <a:r>
                <a:rPr lang="en-GB" sz="1200">
                  <a:solidFill>
                    <a:schemeClr val="tx1"/>
                  </a:solidFill>
                  <a:latin typeface="Verdana" pitchFamily="34" charset="0"/>
                </a:rPr>
                <a:t>-isation</a:t>
              </a:r>
            </a:p>
          </p:txBody>
        </p:sp>
        <p:sp>
          <p:nvSpPr>
            <p:cNvPr id="13343" name="AutoShape 24"/>
            <p:cNvSpPr>
              <a:spLocks noChangeArrowheads="1"/>
            </p:cNvSpPr>
            <p:nvPr/>
          </p:nvSpPr>
          <p:spPr bwMode="auto">
            <a:xfrm>
              <a:off x="2392" y="1906"/>
              <a:ext cx="658" cy="905"/>
            </a:xfrm>
            <a:prstGeom prst="homePlate">
              <a:avLst>
                <a:gd name="adj" fmla="val 6403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270000" rIns="126000" anchor="ctr"/>
            <a:lstStyle/>
            <a:p>
              <a:pPr algn="ctr" eaLnBrk="1" hangingPunct="1">
                <a:buClrTx/>
                <a:buSzTx/>
                <a:buFontTx/>
                <a:buNone/>
              </a:pPr>
              <a:r>
                <a:rPr lang="en-GB" sz="1200">
                  <a:solidFill>
                    <a:schemeClr val="tx1"/>
                  </a:solidFill>
                  <a:latin typeface="Verdana" pitchFamily="34" charset="0"/>
                </a:rPr>
                <a:t>Demon-stration</a:t>
              </a:r>
            </a:p>
          </p:txBody>
        </p:sp>
        <p:sp>
          <p:nvSpPr>
            <p:cNvPr id="13344" name="AutoShape 25"/>
            <p:cNvSpPr>
              <a:spLocks noChangeArrowheads="1"/>
            </p:cNvSpPr>
            <p:nvPr/>
          </p:nvSpPr>
          <p:spPr bwMode="auto">
            <a:xfrm>
              <a:off x="1847" y="1906"/>
              <a:ext cx="658" cy="905"/>
            </a:xfrm>
            <a:prstGeom prst="homePlate">
              <a:avLst>
                <a:gd name="adj" fmla="val 725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234000" rIns="90000" anchor="ctr"/>
            <a:lstStyle/>
            <a:p>
              <a:pPr algn="ctr" eaLnBrk="1" hangingPunct="1">
                <a:buClrTx/>
                <a:buSzTx/>
                <a:buFontTx/>
                <a:buNone/>
              </a:pPr>
              <a:r>
                <a:rPr lang="en-GB" sz="1200" b="1">
                  <a:solidFill>
                    <a:schemeClr val="tx1"/>
                  </a:solidFill>
                  <a:latin typeface="Verdana" pitchFamily="34" charset="0"/>
                </a:rPr>
                <a:t>Applied R&amp;D</a:t>
              </a:r>
            </a:p>
          </p:txBody>
        </p:sp>
        <p:sp>
          <p:nvSpPr>
            <p:cNvPr id="13345" name="AutoShape 26"/>
            <p:cNvSpPr>
              <a:spLocks noChangeArrowheads="1"/>
            </p:cNvSpPr>
            <p:nvPr/>
          </p:nvSpPr>
          <p:spPr bwMode="auto">
            <a:xfrm>
              <a:off x="1272" y="1906"/>
              <a:ext cx="658" cy="905"/>
            </a:xfrm>
            <a:prstGeom prst="homePlate">
              <a:avLst>
                <a:gd name="adj" fmla="val 7662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234000" rIns="90000" anchor="ctr"/>
            <a:lstStyle/>
            <a:p>
              <a:pPr algn="ctr" eaLnBrk="1" hangingPunct="1">
                <a:buClrTx/>
                <a:buSzTx/>
                <a:buFontTx/>
                <a:buNone/>
              </a:pPr>
              <a:r>
                <a:rPr lang="en-GB" sz="1200" b="1">
                  <a:solidFill>
                    <a:schemeClr val="tx1"/>
                  </a:solidFill>
                  <a:latin typeface="Verdana" pitchFamily="34" charset="0"/>
                </a:rPr>
                <a:t>Basic R&amp;D </a:t>
              </a:r>
            </a:p>
          </p:txBody>
        </p:sp>
        <p:sp>
          <p:nvSpPr>
            <p:cNvPr id="13346" name="AutoShape 27"/>
            <p:cNvSpPr>
              <a:spLocks noChangeArrowheads="1"/>
            </p:cNvSpPr>
            <p:nvPr/>
          </p:nvSpPr>
          <p:spPr bwMode="auto">
            <a:xfrm>
              <a:off x="1278" y="1912"/>
              <a:ext cx="2896" cy="896"/>
            </a:xfrm>
            <a:prstGeom prst="rtTriangle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rgbClr val="B2B2B2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ClrTx/>
                <a:buSzTx/>
                <a:buFontTx/>
                <a:buNone/>
              </a:pPr>
              <a:endParaRPr lang="en-US" b="1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3347" name="AutoShape 28"/>
            <p:cNvSpPr>
              <a:spLocks noChangeArrowheads="1"/>
            </p:cNvSpPr>
            <p:nvPr/>
          </p:nvSpPr>
          <p:spPr bwMode="auto">
            <a:xfrm>
              <a:off x="1292" y="2542"/>
              <a:ext cx="1956" cy="251"/>
            </a:xfrm>
            <a:prstGeom prst="rightArrow">
              <a:avLst>
                <a:gd name="adj1" fmla="val 54796"/>
                <a:gd name="adj2" fmla="val 156001"/>
              </a:avLst>
            </a:prstGeom>
            <a:solidFill>
              <a:srgbClr val="FFCC00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ClrTx/>
                <a:buSzTx/>
                <a:buFontTx/>
                <a:buNone/>
              </a:pPr>
              <a:r>
                <a:rPr lang="en-GB" sz="1200">
                  <a:solidFill>
                    <a:schemeClr val="tx1"/>
                  </a:solidFill>
                  <a:latin typeface="Verdana" pitchFamily="34" charset="0"/>
                </a:rPr>
                <a:t>Product/ Technology Push</a:t>
              </a:r>
            </a:p>
          </p:txBody>
        </p:sp>
        <p:sp>
          <p:nvSpPr>
            <p:cNvPr id="13348" name="AutoShape 29"/>
            <p:cNvSpPr>
              <a:spLocks noChangeArrowheads="1"/>
            </p:cNvSpPr>
            <p:nvPr/>
          </p:nvSpPr>
          <p:spPr bwMode="auto">
            <a:xfrm>
              <a:off x="2460" y="1931"/>
              <a:ext cx="1664" cy="251"/>
            </a:xfrm>
            <a:prstGeom prst="rightArrow">
              <a:avLst>
                <a:gd name="adj1" fmla="val 50000"/>
                <a:gd name="adj2" fmla="val 165737"/>
              </a:avLst>
            </a:prstGeom>
            <a:solidFill>
              <a:srgbClr val="FFCC00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ClrTx/>
                <a:buSzTx/>
                <a:buFontTx/>
                <a:buNone/>
              </a:pPr>
              <a:r>
                <a:rPr lang="en-GB" sz="1200">
                  <a:solidFill>
                    <a:schemeClr val="tx1"/>
                  </a:solidFill>
                  <a:latin typeface="Verdana" pitchFamily="34" charset="0"/>
                </a:rPr>
                <a:t>Market Pull</a:t>
              </a:r>
            </a:p>
          </p:txBody>
        </p:sp>
      </p:grp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4787900" y="2205038"/>
            <a:ext cx="2160588" cy="3240087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2051050" y="2276475"/>
            <a:ext cx="2376488" cy="316865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Callout 1 35"/>
          <p:cNvSpPr>
            <a:spLocks/>
          </p:cNvSpPr>
          <p:nvPr/>
        </p:nvSpPr>
        <p:spPr bwMode="auto">
          <a:xfrm>
            <a:off x="179388" y="2133600"/>
            <a:ext cx="1512887" cy="935038"/>
          </a:xfrm>
          <a:prstGeom prst="borderCallout1">
            <a:avLst>
              <a:gd name="adj1" fmla="val 69856"/>
              <a:gd name="adj2" fmla="val 138056"/>
              <a:gd name="adj3" fmla="val 17843"/>
              <a:gd name="adj4" fmla="val 107676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GB" sz="1600">
                <a:solidFill>
                  <a:schemeClr val="tx1"/>
                </a:solidFill>
              </a:rPr>
              <a:t>Materials, Marine RES,  Biotech</a:t>
            </a:r>
          </a:p>
        </p:txBody>
      </p:sp>
      <p:sp>
        <p:nvSpPr>
          <p:cNvPr id="37" name="Line Callout 2 36"/>
          <p:cNvSpPr>
            <a:spLocks/>
          </p:cNvSpPr>
          <p:nvPr/>
        </p:nvSpPr>
        <p:spPr bwMode="auto">
          <a:xfrm>
            <a:off x="7345363" y="1628775"/>
            <a:ext cx="1763712" cy="172878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2583"/>
              <a:gd name="adj6" fmla="val -29093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GB" sz="1600" dirty="0">
                <a:solidFill>
                  <a:schemeClr val="tx1"/>
                </a:solidFill>
              </a:rPr>
              <a:t>Construction, Infrastructure, Smart Grids, Demand Response, Smart Transport</a:t>
            </a:r>
            <a:r>
              <a:rPr lang="en-GB" sz="1600" dirty="0" smtClean="0">
                <a:solidFill>
                  <a:schemeClr val="tx1"/>
                </a:solidFill>
              </a:rPr>
              <a:t>,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68766" y="5985559"/>
            <a:ext cx="7917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+mn-lt"/>
              </a:rPr>
              <a:t>Innovation is as much about new markets and new business models as it is about new technologies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6" grpId="0" animBg="1"/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Closing thoughts: EU clean industry needs a pathway to growth</a:t>
            </a:r>
            <a:endParaRPr lang="en-GB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9750" y="1844675"/>
          <a:ext cx="8129589" cy="3114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09863"/>
                <a:gridCol w="2709863"/>
                <a:gridCol w="2709863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2005-2014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2015-2030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Greenhouse</a:t>
                      </a:r>
                      <a:r>
                        <a:rPr lang="en-GB" sz="1800" b="1" baseline="0" dirty="0" smtClean="0"/>
                        <a:t> gas emissions reductions </a:t>
                      </a:r>
                      <a:r>
                        <a:rPr lang="en-GB" sz="1800" baseline="0" dirty="0" smtClean="0"/>
                        <a:t>compared to 1990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- 1.6% per  year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- 1% per year</a:t>
                      </a:r>
                      <a:endParaRPr lang="en-GB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Absolute reductions in </a:t>
                      </a:r>
                      <a:r>
                        <a:rPr lang="en-GB" sz="1800" b="1" dirty="0" smtClean="0"/>
                        <a:t>fina</a:t>
                      </a:r>
                      <a:r>
                        <a:rPr lang="en-GB" sz="1800" b="1" baseline="0" dirty="0" smtClean="0"/>
                        <a:t>l energy consumption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- 1.1%</a:t>
                      </a:r>
                      <a:r>
                        <a:rPr lang="en-GB" sz="1800" baseline="0" dirty="0" smtClean="0"/>
                        <a:t> per year</a:t>
                      </a:r>
                      <a:endParaRPr lang="en-GB" sz="1800" dirty="0" smtClean="0"/>
                    </a:p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- 0.6% per year</a:t>
                      </a:r>
                      <a:endParaRPr lang="en-GB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Renewable energy</a:t>
                      </a:r>
                      <a:r>
                        <a:rPr lang="en-GB" sz="1800" b="1" baseline="0" dirty="0" smtClean="0"/>
                        <a:t> </a:t>
                      </a:r>
                      <a:r>
                        <a:rPr lang="en-GB" sz="1800" baseline="0" dirty="0" smtClean="0"/>
                        <a:t>– proportion of final energy consumption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+ 0.70% per year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+ 0.69%</a:t>
                      </a:r>
                      <a:r>
                        <a:rPr lang="en-GB" sz="1800" baseline="0" dirty="0" smtClean="0"/>
                        <a:t> per year</a:t>
                      </a:r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E3G</a:t>
            </a:r>
            <a:endParaRPr lang="en-GB"/>
          </a:p>
        </p:txBody>
      </p:sp>
      <p:sp>
        <p:nvSpPr>
          <p:cNvPr id="7" name="Rectangle 6"/>
          <p:cNvSpPr/>
          <p:nvPr/>
        </p:nvSpPr>
        <p:spPr bwMode="auto">
          <a:xfrm>
            <a:off x="539750" y="5551714"/>
            <a:ext cx="8129589" cy="574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880"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+mn-lt"/>
              </a:rPr>
              <a:t>Current 2030 targets point to a continued slowdown in the clean economy – what will it take to turn the ‘at least’ into action?  </a:t>
            </a:r>
            <a:endParaRPr lang="en-GB" sz="1600" b="1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9750" y="1844675"/>
            <a:ext cx="2412456" cy="545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82880" rtlCol="0" anchor="ctr"/>
          <a:lstStyle/>
          <a:p>
            <a:pPr algn="ctr"/>
            <a:endParaRPr lang="en-GB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363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smtClean="0"/>
              <a:t>Threat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Opportunity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Action</a:t>
            </a:r>
          </a:p>
        </p:txBody>
      </p:sp>
      <p:sp>
        <p:nvSpPr>
          <p:cNvPr id="1536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/>
              <a:t>E3G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Complacency is dangerous</a:t>
            </a:r>
            <a:endParaRPr lang="en-GB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E3G</a:t>
            </a:r>
            <a:endParaRPr lang="en-GB"/>
          </a:p>
        </p:txBody>
      </p:sp>
      <p:pic>
        <p:nvPicPr>
          <p:cNvPr id="1026" name="Picture 2" descr="C:\Users\jonathan.gaventa\Pictures\infographics\1-Investment-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817" y="1547313"/>
            <a:ext cx="8974183" cy="44870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China has overtaken EU on R&amp;D expenditure</a:t>
            </a:r>
            <a:endParaRPr lang="en-GB" sz="3200" dirty="0"/>
          </a:p>
        </p:txBody>
      </p:sp>
      <p:pic>
        <p:nvPicPr>
          <p:cNvPr id="5" name="Content Placeholder 4" descr="3-R&amp;D-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0825" y="1789611"/>
            <a:ext cx="8620216" cy="431010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Domestic deployment is used to gain share in international markets</a:t>
            </a:r>
            <a:endParaRPr lang="en-GB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E3G</a:t>
            </a:r>
            <a:endParaRPr lang="en-GB"/>
          </a:p>
        </p:txBody>
      </p:sp>
      <p:pic>
        <p:nvPicPr>
          <p:cNvPr id="2050" name="Picture 2" descr="C:\Users\jonathan.gaventa\Pictures\infographics\2-Wind-and-solar-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15101"/>
            <a:ext cx="8621487" cy="4310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9750" y="2850515"/>
            <a:ext cx="2412456" cy="545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182880" rtlCol="0" anchor="ctr"/>
          <a:lstStyle/>
          <a:p>
            <a:pPr algn="ctr"/>
            <a:endParaRPr lang="en-GB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363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smtClean="0"/>
              <a:t>Threat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Opportunity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Action</a:t>
            </a:r>
          </a:p>
        </p:txBody>
      </p:sp>
      <p:sp>
        <p:nvSpPr>
          <p:cNvPr id="1536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/>
              <a:t>E3G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Now-2025: Four key technologies represent &gt;$600bn revenue opportunity</a:t>
            </a:r>
            <a:endParaRPr lang="en-GB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280160" y="1786756"/>
          <a:ext cx="6284278" cy="3140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E3G</a:t>
            </a:r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220685" y="1786756"/>
            <a:ext cx="1201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+mn-lt"/>
              </a:rPr>
              <a:t>3- year CAGR 32%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25258" y="1786756"/>
            <a:ext cx="1201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+mn-lt"/>
              </a:rPr>
              <a:t>3- year CAGR 36%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25258" y="4004046"/>
            <a:ext cx="1201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+mn-lt"/>
              </a:rPr>
              <a:t>3-year CAGR 10%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20685" y="4004046"/>
            <a:ext cx="1201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+mn-lt"/>
              </a:rPr>
              <a:t>3-year CAGR 73%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0825" y="6390501"/>
            <a:ext cx="28607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+mn-lt"/>
              </a:rPr>
              <a:t>Source: GS Sustain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809898" y="5531123"/>
            <a:ext cx="7798526" cy="59535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880"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+mn-lt"/>
              </a:rPr>
              <a:t>Paris ‘INDC’ commitments point to largest transformation in power sector and efficiency </a:t>
            </a:r>
            <a:endParaRPr lang="en-GB" sz="1400" b="1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 bwMode="auto">
          <a:xfrm>
            <a:off x="2451645" y="1972491"/>
            <a:ext cx="3870778" cy="391885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880" rtlCol="0" anchor="ctr"/>
          <a:lstStyle/>
          <a:p>
            <a:pPr algn="ctr"/>
            <a:endParaRPr lang="en-GB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Economic opportunities go beyond direct manufacture</a:t>
            </a:r>
            <a:endParaRPr lang="en-GB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280160" y="2390503"/>
          <a:ext cx="6284278" cy="3140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E3G</a:t>
            </a:r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988423" y="2390503"/>
            <a:ext cx="185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+mn-lt"/>
              </a:rPr>
              <a:t>Supply chains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18606" y="4442991"/>
            <a:ext cx="18519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+mn-lt"/>
              </a:rPr>
              <a:t>Technology, design and intellectual property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12460" y="5089322"/>
            <a:ext cx="18519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+mn-lt"/>
              </a:rPr>
              <a:t>Installation, operation and maintenance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26150" y="2573161"/>
            <a:ext cx="18519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+mn-lt"/>
              </a:rPr>
              <a:t>Balance of systems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 bwMode="auto">
          <a:xfrm>
            <a:off x="1854926" y="1449977"/>
            <a:ext cx="4990011" cy="501613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880" rtlCol="0" anchor="ctr"/>
          <a:lstStyle/>
          <a:p>
            <a:pPr algn="ctr"/>
            <a:endParaRPr lang="en-GB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451645" y="1972491"/>
            <a:ext cx="3870778" cy="391885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880" rtlCol="0" anchor="ctr"/>
          <a:lstStyle/>
          <a:p>
            <a:pPr algn="ctr"/>
            <a:endParaRPr lang="en-GB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Economic opportunities go beyond direct manufacture</a:t>
            </a:r>
            <a:endParaRPr lang="en-GB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280160" y="2390503"/>
          <a:ext cx="6284278" cy="3140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532472" y="4884792"/>
            <a:ext cx="2063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+mn-lt"/>
              </a:rPr>
              <a:t>Systems integration and system balancing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22423" y="1649325"/>
            <a:ext cx="2063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+mn-lt"/>
              </a:rPr>
              <a:t>Smart infrastructure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8194" y="1649325"/>
            <a:ext cx="2063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+mn-lt"/>
              </a:rPr>
              <a:t>New consumer offers and business models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0825" y="5346457"/>
            <a:ext cx="2063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+mn-lt"/>
              </a:rPr>
              <a:t>New consumer offers and business models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3G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3"/>
        </a:solidFill>
        <a:ln w="12700">
          <a:solidFill>
            <a:schemeClr val="tx1"/>
          </a:solidFill>
          <a:miter lim="800000"/>
          <a:headEnd/>
          <a:tailEnd/>
        </a:ln>
        <a:effectLst/>
      </a:spPr>
      <a:bodyPr lIns="182880" anchor="ctr"/>
      <a:lstStyle>
        <a:defPPr>
          <a:defRPr sz="1400">
            <a:solidFill>
              <a:schemeClr val="tx1"/>
            </a:solidFill>
            <a:latin typeface="+mn-lt"/>
          </a:defRPr>
        </a:defPPr>
      </a:lstStyle>
    </a:spDef>
    <a:lnDef>
      <a:spPr bwMode="auto">
        <a:solidFill>
          <a:srgbClr val="00B8FF"/>
        </a:solidFill>
        <a:ln w="19050" cap="flat" cmpd="sng" algn="ctr">
          <a:solidFill>
            <a:schemeClr val="tx1"/>
          </a:solidFill>
          <a:prstDash val="solid"/>
          <a:round/>
          <a:headEnd type="arrow"/>
          <a:tailEnd type="arrow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 algn="ctr">
          <a:defRPr dirty="0" smtClean="0">
            <a:solidFill>
              <a:schemeClr val="tx1"/>
            </a:solidFill>
            <a:latin typeface="+mn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E3G template</Template>
  <TotalTime>7043</TotalTime>
  <Words>345</Words>
  <Application>Microsoft Office PowerPoint</Application>
  <PresentationFormat>Affichage à l'écran (4:3)</PresentationFormat>
  <Paragraphs>94</Paragraphs>
  <Slides>13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Calibri</vt:lpstr>
      <vt:lpstr>Garamond</vt:lpstr>
      <vt:lpstr>Open Sans</vt:lpstr>
      <vt:lpstr>Tahoma</vt:lpstr>
      <vt:lpstr>Times New Roman</vt:lpstr>
      <vt:lpstr>Verdana</vt:lpstr>
      <vt:lpstr>E3G template</vt:lpstr>
      <vt:lpstr>Europe’s low carbon competitiveness after COP21</vt:lpstr>
      <vt:lpstr>Présentation PowerPoint</vt:lpstr>
      <vt:lpstr>Complacency is dangerous</vt:lpstr>
      <vt:lpstr>China has overtaken EU on R&amp;D expenditure</vt:lpstr>
      <vt:lpstr>Domestic deployment is used to gain share in international markets</vt:lpstr>
      <vt:lpstr>Présentation PowerPoint</vt:lpstr>
      <vt:lpstr>Now-2025: Four key technologies represent &gt;$600bn revenue opportunity</vt:lpstr>
      <vt:lpstr>Economic opportunities go beyond direct manufacture</vt:lpstr>
      <vt:lpstr>Economic opportunities go beyond direct manufacture</vt:lpstr>
      <vt:lpstr>Longer-term: ‘net zero’ goal means innovation opportunities in all sectors of the economy</vt:lpstr>
      <vt:lpstr>Présentation PowerPoint</vt:lpstr>
      <vt:lpstr>Ecosystems, not miracles, needed for clean energy innovation</vt:lpstr>
      <vt:lpstr>Closing thoughts: EU clean industry needs a pathway to growth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and Europe’s low carbon competitiveness after COP21</dc:title>
  <dc:creator>jonathan.gaventa</dc:creator>
  <cp:lastModifiedBy>Clémentine d'Oultremont</cp:lastModifiedBy>
  <cp:revision>3</cp:revision>
  <dcterms:created xsi:type="dcterms:W3CDTF">2016-04-29T09:32:20Z</dcterms:created>
  <dcterms:modified xsi:type="dcterms:W3CDTF">2016-05-10T12:15:53Z</dcterms:modified>
</cp:coreProperties>
</file>